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s/slide1.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0.xml" ContentType="application/vnd.openxmlformats-officedocument.presentationml.slide+xml"/>
  <Override PartName="/ppt/slides/slide32.xml" ContentType="application/vnd.openxmlformats-officedocument.presentationml.slide+xml"/>
  <Override PartName="/ppt/slides/slide8.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17.xml" ContentType="application/vnd.openxmlformats-officedocument.presentationml.slide+xml"/>
  <Override PartName="/ppt/slides/slide9.xml" ContentType="application/vnd.openxmlformats-officedocument.presentationml.slide+xml"/>
  <Override PartName="/ppt/slides/slide19.xml" ContentType="application/vnd.openxmlformats-officedocument.presentationml.slide+xml"/>
  <Override PartName="/ppt/slides/slide29.xml" ContentType="application/vnd.openxmlformats-officedocument.presentationml.slide+xml"/>
  <Override PartName="/ppt/slides/slide35.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4.xml" ContentType="application/vnd.openxmlformats-officedocument.presentationml.slide+xml"/>
  <Override PartName="/ppt/slides/slide33.xml" ContentType="application/vnd.openxmlformats-officedocument.presentationml.slide+xml"/>
  <Override PartName="/ppt/slides/slide28.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7.xml" ContentType="application/vnd.openxmlformats-officedocument.presentationml.slide+xml"/>
  <Override PartName="/ppt/slides/slide24.xml" ContentType="application/vnd.openxmlformats-officedocument.presentationml.slide+xml"/>
  <Override PartName="/ppt/slides/slide23.xml" ContentType="application/vnd.openxmlformats-officedocument.presentationml.slide+xml"/>
  <Override PartName="/ppt/slides/slide25.xml" ContentType="application/vnd.openxmlformats-officedocument.presentationml.slide+xml"/>
  <Override PartName="/ppt/slideMasters/slideMaster2.xml" ContentType="application/vnd.openxmlformats-officedocument.presentationml.slideMaster+xml"/>
  <Override PartName="/ppt/slideMasters/slideMaster1.xml" ContentType="application/vnd.openxmlformats-officedocument.presentationml.slideMaster+xml"/>
  <Override PartName="/ppt/slideLayouts/slideLayout29.xml" ContentType="application/vnd.openxmlformats-officedocument.presentationml.slideLayout+xml"/>
  <Override PartName="/ppt/slideLayouts/slideLayout28.xml" ContentType="application/vnd.openxmlformats-officedocument.presentationml.slideLayout+xml"/>
  <Override PartName="/ppt/slideLayouts/slideLayout27.xml" ContentType="application/vnd.openxmlformats-officedocument.presentationml.slideLayout+xml"/>
  <Override PartName="/ppt/slideLayouts/slideLayout26.xml" ContentType="application/vnd.openxmlformats-officedocument.presentationml.slideLayout+xml"/>
  <Override PartName="/ppt/slideLayouts/slideLayout25.xml" ContentType="application/vnd.openxmlformats-officedocument.presentationml.slideLayout+xml"/>
  <Override PartName="/ppt/slideLayouts/slideLayout24.xml" ContentType="application/vnd.openxmlformats-officedocument.presentationml.slideLayout+xml"/>
  <Override PartName="/ppt/slideLayouts/slideLayout23.xml" ContentType="application/vnd.openxmlformats-officedocument.presentationml.slideLayout+xml"/>
  <Override PartName="/ppt/slideLayouts/slideLayout22.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40.xml" ContentType="application/vnd.openxmlformats-officedocument.presentationml.slideLayout+xml"/>
  <Override PartName="/ppt/slideLayouts/slideLayout39.xml" ContentType="application/vnd.openxmlformats-officedocument.presentationml.slideLayout+xml"/>
  <Override PartName="/ppt/slideLayouts/slideLayout38.xml" ContentType="application/vnd.openxmlformats-officedocument.presentationml.slideLayout+xml"/>
  <Override PartName="/ppt/slideLayouts/slideLayout37.xml" ContentType="application/vnd.openxmlformats-officedocument.presentationml.slideLayout+xml"/>
  <Override PartName="/ppt/slideLayouts/slideLayout36.xml" ContentType="application/vnd.openxmlformats-officedocument.presentationml.slideLayout+xml"/>
  <Override PartName="/ppt/slideLayouts/slideLayout35.xml" ContentType="application/vnd.openxmlformats-officedocument.presentationml.slideLayout+xml"/>
  <Override PartName="/ppt/slideLayouts/slideLayout34.xml" ContentType="application/vnd.openxmlformats-officedocument.presentationml.slideLayout+xml"/>
  <Override PartName="/ppt/slideLayouts/slideLayout21.xml" ContentType="application/vnd.openxmlformats-officedocument.presentationml.slideLayout+xml"/>
  <Override PartName="/ppt/slideLayouts/slideLayout20.xml" ContentType="application/vnd.openxmlformats-officedocument.presentationml.slideLayout+xml"/>
  <Override PartName="/ppt/slideLayouts/slideLayout19.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8.xml" ContentType="application/vnd.openxmlformats-officedocument.presentationml.slideLayout+xml"/>
  <Override PartName="/ppt/slideLayouts/slideLayout17.xml" ContentType="application/vnd.openxmlformats-officedocument.presentationml.slideLayout+xml"/>
  <Override PartName="/ppt/slideLayouts/slideLayout16.xml" ContentType="application/vnd.openxmlformats-officedocument.presentationml.slideLayout+xml"/>
  <Override PartName="/ppt/slideLayouts/slideLayout15.xml" ContentType="application/vnd.openxmlformats-officedocument.presentationml.slideLayout+xml"/>
  <Override PartName="/ppt/slideLayouts/slideLayout14.xml" ContentType="application/vnd.openxmlformats-officedocument.presentationml.slideLayout+xml"/>
  <Override PartName="/ppt/slideLayouts/slideLayout13.xml" ContentType="application/vnd.openxmlformats-officedocument.presentationml.slideLayout+xml"/>
  <Override PartName="/ppt/slideLayouts/slideLayout12.xml" ContentType="application/vnd.openxmlformats-officedocument.presentationml.slideLayout+xml"/>
  <Override PartName="/ppt/slideLayouts/slideLayout41.xml" ContentType="application/vnd.openxmlformats-officedocument.presentationml.slideLayout+xml"/>
  <Override PartName="/ppt/slideLayouts/slideLayout33.xml" ContentType="application/vnd.openxmlformats-officedocument.presentationml.slideLayout+xml"/>
  <Override PartName="/ppt/slideLayouts/slideLayout43.xml" ContentType="application/vnd.openxmlformats-officedocument.presentationml.slideLayout+xml"/>
  <Override PartName="/ppt/notesSlides/notesSlide8.xml" ContentType="application/vnd.openxmlformats-officedocument.presentationml.notesSlide+xml"/>
  <Override PartName="/ppt/notesSlides/notesSlide7.xml" ContentType="application/vnd.openxmlformats-officedocument.presentationml.notesSlide+xml"/>
  <Override PartName="/ppt/notesSlides/notesSlide6.xml" ContentType="application/vnd.openxmlformats-officedocument.presentationml.notesSlide+xml"/>
  <Override PartName="/ppt/notesSlides/notesSlide5.xml" ContentType="application/vnd.openxmlformats-officedocument.presentationml.notesSlide+xml"/>
  <Override PartName="/ppt/slideLayouts/slideLayout42.xml" ContentType="application/vnd.openxmlformats-officedocument.presentationml.slideLayout+xml"/>
  <Override PartName="/ppt/notesSlides/notesSlide3.xml" ContentType="application/vnd.openxmlformats-officedocument.presentationml.notesSlide+xml"/>
  <Override PartName="/ppt/notesSlides/notesSlide2.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8.xml" ContentType="application/vnd.openxmlformats-officedocument.presentationml.notesSlide+xml"/>
  <Override PartName="/ppt/notesSlides/notesSlide17.xml" ContentType="application/vnd.openxmlformats-officedocument.presentationml.notesSlide+xml"/>
  <Override PartName="/ppt/notesSlides/notesSlide16.xml" ContentType="application/vnd.openxmlformats-officedocument.presentationml.notesSlide+xml"/>
  <Override PartName="/ppt/notesSlides/notesSlide15.xml" ContentType="application/vnd.openxmlformats-officedocument.presentationml.notesSlide+xml"/>
  <Override PartName="/ppt/notesSlides/notesSlide14.xml" ContentType="application/vnd.openxmlformats-officedocument.presentationml.notesSlide+xml"/>
  <Override PartName="/ppt/notesSlides/notesSlide13.xml" ContentType="application/vnd.openxmlformats-officedocument.presentationml.notesSlide+xml"/>
  <Override PartName="/ppt/notesSlides/notesSlide12.xml" ContentType="application/vnd.openxmlformats-officedocument.presentationml.notesSlide+xml"/>
  <Override PartName="/ppt/notesSlides/notesSlide1.xml" ContentType="application/vnd.openxmlformats-officedocument.presentationml.notesSlide+xml"/>
  <Override PartName="/ppt/notesSlides/notesSlide4.xml" ContentType="application/vnd.openxmlformats-officedocument.presentationml.notesSlide+xml"/>
  <Override PartName="/ppt/slideLayouts/slideLayout47.xml" ContentType="application/vnd.openxmlformats-officedocument.presentationml.slideLayout+xml"/>
  <Override PartName="/ppt/slideLayouts/slideLayout46.xml" ContentType="application/vnd.openxmlformats-officedocument.presentationml.slideLayout+xml"/>
  <Override PartName="/ppt/slideLayouts/slideLayout45.xml" ContentType="application/vnd.openxmlformats-officedocument.presentationml.slideLayout+xml"/>
  <Override PartName="/ppt/slideLayouts/slideLayout49.xml" ContentType="application/vnd.openxmlformats-officedocument.presentationml.slideLayout+xml"/>
  <Override PartName="/ppt/slideLayouts/slideLayout48.xml" ContentType="application/vnd.openxmlformats-officedocument.presentationml.slideLayout+xml"/>
  <Override PartName="/ppt/slideLayouts/slideLayout44.xml" ContentType="application/vnd.openxmlformats-officedocument.presentationml.slideLayout+xml"/>
  <Override PartName="/ppt/slideLayouts/slideLayout51.xml" ContentType="application/vnd.openxmlformats-officedocument.presentationml.slideLayout+xml"/>
  <Override PartName="/ppt/slideLayouts/slideLayout50.xml" ContentType="application/vnd.openxmlformats-officedocument.presentationml.slideLayout+xml"/>
  <Override PartName="/ppt/notesMasters/notesMaster1.xml" ContentType="application/vnd.openxmlformats-officedocument.presentationml.notesMaster+xml"/>
  <Override PartName="/ppt/theme/theme1.xml" ContentType="application/vnd.openxmlformats-officedocument.theme+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theme/theme3.xml" ContentType="application/vnd.openxmlformats-officedocument.theme+xml"/>
  <Override PartName="/ppt/theme/theme2.xml" ContentType="application/vnd.openxmlformats-officedocument.theme+xml"/>
  <Override PartName="/ppt/theme/theme4.xml" ContentType="application/vnd.openxmlformats-officedocument.theme+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8" r:id="rId1"/>
    <p:sldMasterId id="2147483666" r:id="rId2"/>
  </p:sldMasterIdLst>
  <p:notesMasterIdLst>
    <p:notesMasterId r:id="rId38"/>
  </p:notesMasterIdLst>
  <p:handoutMasterIdLst>
    <p:handoutMasterId r:id="rId39"/>
  </p:handoutMasterIdLst>
  <p:sldIdLst>
    <p:sldId id="538" r:id="rId3"/>
    <p:sldId id="540" r:id="rId4"/>
    <p:sldId id="624" r:id="rId5"/>
    <p:sldId id="625" r:id="rId6"/>
    <p:sldId id="626" r:id="rId7"/>
    <p:sldId id="597" r:id="rId8"/>
    <p:sldId id="541" r:id="rId9"/>
    <p:sldId id="599" r:id="rId10"/>
    <p:sldId id="627" r:id="rId11"/>
    <p:sldId id="629" r:id="rId12"/>
    <p:sldId id="603" r:id="rId13"/>
    <p:sldId id="630" r:id="rId14"/>
    <p:sldId id="632" r:id="rId15"/>
    <p:sldId id="633" r:id="rId16"/>
    <p:sldId id="634" r:id="rId17"/>
    <p:sldId id="600" r:id="rId18"/>
    <p:sldId id="523" r:id="rId19"/>
    <p:sldId id="613" r:id="rId20"/>
    <p:sldId id="614" r:id="rId21"/>
    <p:sldId id="615" r:id="rId22"/>
    <p:sldId id="616" r:id="rId23"/>
    <p:sldId id="617" r:id="rId24"/>
    <p:sldId id="618" r:id="rId25"/>
    <p:sldId id="619" r:id="rId26"/>
    <p:sldId id="620" r:id="rId27"/>
    <p:sldId id="621" r:id="rId28"/>
    <p:sldId id="622" r:id="rId29"/>
    <p:sldId id="623" r:id="rId30"/>
    <p:sldId id="608" r:id="rId31"/>
    <p:sldId id="610" r:id="rId32"/>
    <p:sldId id="609" r:id="rId33"/>
    <p:sldId id="635" r:id="rId34"/>
    <p:sldId id="447" r:id="rId35"/>
    <p:sldId id="578" r:id="rId36"/>
    <p:sldId id="276" r:id="rId37"/>
  </p:sldIdLst>
  <p:sldSz cx="118872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guide id="3" pos="3744">
          <p15:clr>
            <a:srgbClr val="A4A3A4"/>
          </p15:clr>
        </p15:guide>
      </p15:sldGuideLst>
    </p:ext>
    <p:ext uri="{2D200454-40CA-4A62-9FC3-DE9A4176ACB9}">
      <p15:notesGuideLst xmlns:p15="http://schemas.microsoft.com/office/powerpoint/2012/main">
        <p15:guide id="1" orient="horz" pos="2928" userDrawn="1">
          <p15:clr>
            <a:srgbClr val="A4A3A4"/>
          </p15:clr>
        </p15:guide>
        <p15:guide id="2" pos="2208"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indows User" initials="WU" lastIdx="0" clrIdx="0">
    <p:extLst>
      <p:ext uri="{19B8F6BF-5375-455C-9EA6-DF929625EA0E}">
        <p15:presenceInfo xmlns:p15="http://schemas.microsoft.com/office/powerpoint/2012/main" userId="Windows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65B6D"/>
    <a:srgbClr val="67839D"/>
    <a:srgbClr val="A1B5B5"/>
    <a:srgbClr val="777777"/>
    <a:srgbClr val="9FB2C1"/>
    <a:srgbClr val="7D9898"/>
    <a:srgbClr val="CCD6DE"/>
    <a:srgbClr val="7590A7"/>
    <a:srgbClr val="B0C0C0"/>
    <a:srgbClr val="AEBEC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79058" autoAdjust="0"/>
  </p:normalViewPr>
  <p:slideViewPr>
    <p:cSldViewPr snapToGrid="0">
      <p:cViewPr varScale="1">
        <p:scale>
          <a:sx n="69" d="100"/>
          <a:sy n="69" d="100"/>
        </p:scale>
        <p:origin x="628" y="44"/>
      </p:cViewPr>
      <p:guideLst>
        <p:guide orient="horz" pos="2160"/>
        <p:guide pos="2880"/>
        <p:guide pos="3744"/>
      </p:guideLst>
    </p:cSldViewPr>
  </p:slideViewPr>
  <p:outlineViewPr>
    <p:cViewPr>
      <p:scale>
        <a:sx n="33" d="100"/>
        <a:sy n="33" d="100"/>
      </p:scale>
      <p:origin x="0" y="0"/>
    </p:cViewPr>
  </p:outlineViewPr>
  <p:notesTextViewPr>
    <p:cViewPr>
      <p:scale>
        <a:sx n="1" d="1"/>
        <a:sy n="1" d="1"/>
      </p:scale>
      <p:origin x="0" y="0"/>
    </p:cViewPr>
  </p:notesTextViewPr>
  <p:sorterViewPr>
    <p:cViewPr>
      <p:scale>
        <a:sx n="132" d="100"/>
        <a:sy n="132" d="100"/>
      </p:scale>
      <p:origin x="0" y="1642"/>
    </p:cViewPr>
  </p:sorterViewPr>
  <p:notesViewPr>
    <p:cSldViewPr snapToGrid="0">
      <p:cViewPr>
        <p:scale>
          <a:sx n="100" d="100"/>
          <a:sy n="100" d="100"/>
        </p:scale>
        <p:origin x="-902" y="8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handoutMaster" Target="handoutMasters/handoutMaster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viewProps" Target="viewProps.xml"/><Relationship Id="rId47" Type="http://schemas.openxmlformats.org/officeDocument/2006/relationships/customXml" Target="../customXml/item3.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commentAuthors" Target="commentAuthors.xml"/><Relationship Id="rId45" Type="http://schemas.openxmlformats.org/officeDocument/2006/relationships/customXml" Target="../customXml/item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heme" Target="theme/theme1.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notesMaster" Target="notesMasters/notesMaster1.xml"/><Relationship Id="rId46" Type="http://schemas.openxmlformats.org/officeDocument/2006/relationships/customXml" Target="../customXml/item2.xml"/><Relationship Id="rId20" Type="http://schemas.openxmlformats.org/officeDocument/2006/relationships/slide" Target="slides/slide18.xml"/><Relationship Id="rId41"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2830" tIns="46415" rIns="92830" bIns="46415" rtlCol="0"/>
          <a:lstStyle>
            <a:lvl1pPr algn="l">
              <a:defRPr sz="1200"/>
            </a:lvl1pPr>
          </a:lstStyle>
          <a:p>
            <a:endParaRPr lang="en-US" dirty="0"/>
          </a:p>
        </p:txBody>
      </p:sp>
      <p:sp>
        <p:nvSpPr>
          <p:cNvPr id="3" name="Date Placeholder 2"/>
          <p:cNvSpPr>
            <a:spLocks noGrp="1"/>
          </p:cNvSpPr>
          <p:nvPr>
            <p:ph type="dt" sz="quarter" idx="1"/>
          </p:nvPr>
        </p:nvSpPr>
        <p:spPr>
          <a:xfrm>
            <a:off x="3970938" y="0"/>
            <a:ext cx="3037840" cy="466434"/>
          </a:xfrm>
          <a:prstGeom prst="rect">
            <a:avLst/>
          </a:prstGeom>
        </p:spPr>
        <p:txBody>
          <a:bodyPr vert="horz" lIns="92830" tIns="46415" rIns="92830" bIns="46415" rtlCol="0"/>
          <a:lstStyle>
            <a:lvl1pPr algn="r">
              <a:defRPr sz="1200"/>
            </a:lvl1pPr>
          </a:lstStyle>
          <a:p>
            <a:fld id="{A5865519-5FC2-4530-8949-194C152D6575}" type="datetimeFigureOut">
              <a:rPr lang="en-US" smtClean="0"/>
              <a:pPr/>
              <a:t>5/1/2020</a:t>
            </a:fld>
            <a:endParaRPr lang="en-US" dirty="0"/>
          </a:p>
        </p:txBody>
      </p:sp>
      <p:sp>
        <p:nvSpPr>
          <p:cNvPr id="4" name="Footer Placeholder 3"/>
          <p:cNvSpPr>
            <a:spLocks noGrp="1"/>
          </p:cNvSpPr>
          <p:nvPr>
            <p:ph type="ftr" sz="quarter" idx="2"/>
          </p:nvPr>
        </p:nvSpPr>
        <p:spPr>
          <a:xfrm>
            <a:off x="0" y="8829967"/>
            <a:ext cx="3037840" cy="466433"/>
          </a:xfrm>
          <a:prstGeom prst="rect">
            <a:avLst/>
          </a:prstGeom>
        </p:spPr>
        <p:txBody>
          <a:bodyPr vert="horz" lIns="92830" tIns="46415" rIns="92830" bIns="46415"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938" y="8829967"/>
            <a:ext cx="3037840" cy="466433"/>
          </a:xfrm>
          <a:prstGeom prst="rect">
            <a:avLst/>
          </a:prstGeom>
        </p:spPr>
        <p:txBody>
          <a:bodyPr vert="horz" lIns="92830" tIns="46415" rIns="92830" bIns="46415" rtlCol="0" anchor="b"/>
          <a:lstStyle>
            <a:lvl1pPr algn="r">
              <a:defRPr sz="1200"/>
            </a:lvl1pPr>
          </a:lstStyle>
          <a:p>
            <a:fld id="{03DCDAE4-7BEE-42B7-934A-0AC54FC009EB}" type="slidenum">
              <a:rPr lang="en-US" smtClean="0"/>
              <a:pPr/>
              <a:t>‹#›</a:t>
            </a:fld>
            <a:endParaRPr lang="en-US" dirty="0"/>
          </a:p>
        </p:txBody>
      </p:sp>
    </p:spTree>
    <p:extLst>
      <p:ext uri="{BB962C8B-B14F-4D97-AF65-F5344CB8AC3E}">
        <p14:creationId xmlns:p14="http://schemas.microsoft.com/office/powerpoint/2010/main" val="375062469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2830" tIns="46415" rIns="92830" bIns="46415" rtlCol="0"/>
          <a:lstStyle>
            <a:lvl1pPr algn="l">
              <a:defRPr sz="1200"/>
            </a:lvl1pPr>
          </a:lstStyle>
          <a:p>
            <a:endParaRPr lang="en-US" dirty="0"/>
          </a:p>
        </p:txBody>
      </p:sp>
      <p:sp>
        <p:nvSpPr>
          <p:cNvPr id="3" name="Date Placeholder 2"/>
          <p:cNvSpPr>
            <a:spLocks noGrp="1"/>
          </p:cNvSpPr>
          <p:nvPr>
            <p:ph type="dt" idx="1"/>
          </p:nvPr>
        </p:nvSpPr>
        <p:spPr>
          <a:xfrm>
            <a:off x="3970938" y="0"/>
            <a:ext cx="3037840" cy="466434"/>
          </a:xfrm>
          <a:prstGeom prst="rect">
            <a:avLst/>
          </a:prstGeom>
        </p:spPr>
        <p:txBody>
          <a:bodyPr vert="horz" lIns="92830" tIns="46415" rIns="92830" bIns="46415" rtlCol="0"/>
          <a:lstStyle>
            <a:lvl1pPr algn="r">
              <a:defRPr sz="1200"/>
            </a:lvl1pPr>
          </a:lstStyle>
          <a:p>
            <a:fld id="{2CB1412F-C2CB-48AA-9779-7A48C62B3BC8}" type="datetimeFigureOut">
              <a:rPr lang="en-US" smtClean="0"/>
              <a:pPr/>
              <a:t>5/1/2020</a:t>
            </a:fld>
            <a:endParaRPr lang="en-US" dirty="0"/>
          </a:p>
        </p:txBody>
      </p:sp>
      <p:sp>
        <p:nvSpPr>
          <p:cNvPr id="4" name="Slide Image Placeholder 3"/>
          <p:cNvSpPr>
            <a:spLocks noGrp="1" noRot="1" noChangeAspect="1"/>
          </p:cNvSpPr>
          <p:nvPr>
            <p:ph type="sldImg" idx="2"/>
          </p:nvPr>
        </p:nvSpPr>
        <p:spPr>
          <a:xfrm>
            <a:off x="785813" y="1162050"/>
            <a:ext cx="5438775" cy="3138488"/>
          </a:xfrm>
          <a:prstGeom prst="rect">
            <a:avLst/>
          </a:prstGeom>
          <a:noFill/>
          <a:ln w="12700">
            <a:solidFill>
              <a:prstClr val="black"/>
            </a:solidFill>
          </a:ln>
        </p:spPr>
        <p:txBody>
          <a:bodyPr vert="horz" lIns="92830" tIns="46415" rIns="92830" bIns="46415" rtlCol="0" anchor="ctr"/>
          <a:lstStyle/>
          <a:p>
            <a:endParaRPr lang="en-US" dirty="0"/>
          </a:p>
        </p:txBody>
      </p:sp>
      <p:sp>
        <p:nvSpPr>
          <p:cNvPr id="5" name="Notes Placeholder 4"/>
          <p:cNvSpPr>
            <a:spLocks noGrp="1"/>
          </p:cNvSpPr>
          <p:nvPr>
            <p:ph type="body" sz="quarter" idx="3"/>
          </p:nvPr>
        </p:nvSpPr>
        <p:spPr>
          <a:xfrm>
            <a:off x="701040" y="4473893"/>
            <a:ext cx="5608320" cy="3660457"/>
          </a:xfrm>
          <a:prstGeom prst="rect">
            <a:avLst/>
          </a:prstGeom>
        </p:spPr>
        <p:txBody>
          <a:bodyPr vert="horz" lIns="92830" tIns="46415" rIns="92830" bIns="46415"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6433"/>
          </a:xfrm>
          <a:prstGeom prst="rect">
            <a:avLst/>
          </a:prstGeom>
        </p:spPr>
        <p:txBody>
          <a:bodyPr vert="horz" lIns="92830" tIns="46415" rIns="92830" bIns="46415"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2830" tIns="46415" rIns="92830" bIns="46415" rtlCol="0" anchor="b"/>
          <a:lstStyle>
            <a:lvl1pPr algn="r">
              <a:defRPr sz="1200"/>
            </a:lvl1pPr>
          </a:lstStyle>
          <a:p>
            <a:fld id="{B32B9A40-6220-4BC3-9B28-DCE01F117DD8}" type="slidenum">
              <a:rPr lang="en-US" smtClean="0"/>
              <a:pPr/>
              <a:t>‹#›</a:t>
            </a:fld>
            <a:endParaRPr lang="en-US" dirty="0"/>
          </a:p>
        </p:txBody>
      </p:sp>
    </p:spTree>
    <p:extLst>
      <p:ext uri="{BB962C8B-B14F-4D97-AF65-F5344CB8AC3E}">
        <p14:creationId xmlns:p14="http://schemas.microsoft.com/office/powerpoint/2010/main" val="272006306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B32B9A40-6220-4BC3-9B28-DCE01F117DD8}" type="slidenum">
              <a:rPr lang="en-US" smtClean="0"/>
              <a:pPr/>
              <a:t>2</a:t>
            </a:fld>
            <a:endParaRPr lang="en-US" dirty="0"/>
          </a:p>
        </p:txBody>
      </p:sp>
    </p:spTree>
    <p:extLst>
      <p:ext uri="{BB962C8B-B14F-4D97-AF65-F5344CB8AC3E}">
        <p14:creationId xmlns:p14="http://schemas.microsoft.com/office/powerpoint/2010/main" val="26085235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85813" y="1162050"/>
            <a:ext cx="5438775" cy="3138488"/>
          </a:xfrm>
        </p:spPr>
      </p:sp>
      <p:sp>
        <p:nvSpPr>
          <p:cNvPr id="3" name="Notes Placeholder 2"/>
          <p:cNvSpPr>
            <a:spLocks noGrp="1"/>
          </p:cNvSpPr>
          <p:nvPr>
            <p:ph type="body" idx="1"/>
          </p:nvPr>
        </p:nvSpPr>
        <p:spPr/>
        <p:txBody>
          <a:bodyPr>
            <a:normAutofit/>
          </a:bodyPr>
          <a:lstStyle/>
          <a:p>
            <a:endParaRPr lang="en-US" dirty="0"/>
          </a:p>
        </p:txBody>
      </p:sp>
      <p:sp>
        <p:nvSpPr>
          <p:cNvPr id="5" name="Slide Number Placeholder 4"/>
          <p:cNvSpPr>
            <a:spLocks noGrp="1"/>
          </p:cNvSpPr>
          <p:nvPr>
            <p:ph type="sldNum" sz="quarter" idx="10"/>
          </p:nvPr>
        </p:nvSpPr>
        <p:spPr/>
        <p:txBody>
          <a:bodyPr/>
          <a:lstStyle/>
          <a:p>
            <a:fld id="{B32B9A40-6220-4BC3-9B28-DCE01F117DD8}" type="slidenum">
              <a:rPr lang="en-US" smtClean="0"/>
              <a:pPr/>
              <a:t>13</a:t>
            </a:fld>
            <a:endParaRPr lang="en-US" dirty="0"/>
          </a:p>
        </p:txBody>
      </p:sp>
    </p:spTree>
    <p:extLst>
      <p:ext uri="{BB962C8B-B14F-4D97-AF65-F5344CB8AC3E}">
        <p14:creationId xmlns:p14="http://schemas.microsoft.com/office/powerpoint/2010/main" val="13198680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B32B9A40-6220-4BC3-9B28-DCE01F117DD8}" type="slidenum">
              <a:rPr lang="en-US" smtClean="0"/>
              <a:pPr/>
              <a:t>16</a:t>
            </a:fld>
            <a:endParaRPr lang="en-US" dirty="0"/>
          </a:p>
        </p:txBody>
      </p:sp>
    </p:spTree>
    <p:extLst>
      <p:ext uri="{BB962C8B-B14F-4D97-AF65-F5344CB8AC3E}">
        <p14:creationId xmlns:p14="http://schemas.microsoft.com/office/powerpoint/2010/main" val="3552567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B32B9A40-6220-4BC3-9B28-DCE01F117DD8}" type="slidenum">
              <a:rPr lang="en-US" smtClean="0"/>
              <a:pPr/>
              <a:t>20</a:t>
            </a:fld>
            <a:endParaRPr lang="en-US" dirty="0"/>
          </a:p>
        </p:txBody>
      </p:sp>
    </p:spTree>
    <p:extLst>
      <p:ext uri="{BB962C8B-B14F-4D97-AF65-F5344CB8AC3E}">
        <p14:creationId xmlns:p14="http://schemas.microsoft.com/office/powerpoint/2010/main" val="35891474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B32B9A40-6220-4BC3-9B28-DCE01F117DD8}" type="slidenum">
              <a:rPr lang="en-US" smtClean="0"/>
              <a:pPr/>
              <a:t>29</a:t>
            </a:fld>
            <a:endParaRPr lang="en-US" dirty="0"/>
          </a:p>
        </p:txBody>
      </p:sp>
    </p:spTree>
    <p:extLst>
      <p:ext uri="{BB962C8B-B14F-4D97-AF65-F5344CB8AC3E}">
        <p14:creationId xmlns:p14="http://schemas.microsoft.com/office/powerpoint/2010/main" val="196986242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B32B9A40-6220-4BC3-9B28-DCE01F117DD8}" type="slidenum">
              <a:rPr lang="en-US" smtClean="0"/>
              <a:pPr/>
              <a:t>30</a:t>
            </a:fld>
            <a:endParaRPr lang="en-US" dirty="0"/>
          </a:p>
        </p:txBody>
      </p:sp>
    </p:spTree>
    <p:extLst>
      <p:ext uri="{BB962C8B-B14F-4D97-AF65-F5344CB8AC3E}">
        <p14:creationId xmlns:p14="http://schemas.microsoft.com/office/powerpoint/2010/main" val="5978381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B32B9A40-6220-4BC3-9B28-DCE01F117DD8}" type="slidenum">
              <a:rPr lang="en-US" smtClean="0"/>
              <a:pPr/>
              <a:t>31</a:t>
            </a:fld>
            <a:endParaRPr lang="en-US" dirty="0"/>
          </a:p>
        </p:txBody>
      </p:sp>
    </p:spTree>
    <p:extLst>
      <p:ext uri="{BB962C8B-B14F-4D97-AF65-F5344CB8AC3E}">
        <p14:creationId xmlns:p14="http://schemas.microsoft.com/office/powerpoint/2010/main" val="15121110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B32B9A40-6220-4BC3-9B28-DCE01F117DD8}" type="slidenum">
              <a:rPr lang="en-US" smtClean="0"/>
              <a:pPr/>
              <a:t>32</a:t>
            </a:fld>
            <a:endParaRPr lang="en-US" dirty="0"/>
          </a:p>
        </p:txBody>
      </p:sp>
    </p:spTree>
    <p:extLst>
      <p:ext uri="{BB962C8B-B14F-4D97-AF65-F5344CB8AC3E}">
        <p14:creationId xmlns:p14="http://schemas.microsoft.com/office/powerpoint/2010/main" val="216555652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85813" y="1162050"/>
            <a:ext cx="5438775" cy="3138488"/>
          </a:xfrm>
        </p:spPr>
      </p:sp>
      <p:sp>
        <p:nvSpPr>
          <p:cNvPr id="3" name="Notes Placeholder 2"/>
          <p:cNvSpPr>
            <a:spLocks noGrp="1"/>
          </p:cNvSpPr>
          <p:nvPr>
            <p:ph type="body" idx="1"/>
          </p:nvPr>
        </p:nvSpPr>
        <p:spPr/>
        <p:txBody>
          <a:bodyPr>
            <a:normAutofit/>
          </a:bodyPr>
          <a:lstStyle/>
          <a:p>
            <a:endParaRPr lang="en-US" dirty="0"/>
          </a:p>
        </p:txBody>
      </p:sp>
      <p:sp>
        <p:nvSpPr>
          <p:cNvPr id="5" name="Slide Number Placeholder 4"/>
          <p:cNvSpPr>
            <a:spLocks noGrp="1"/>
          </p:cNvSpPr>
          <p:nvPr>
            <p:ph type="sldNum" sz="quarter" idx="10"/>
          </p:nvPr>
        </p:nvSpPr>
        <p:spPr/>
        <p:txBody>
          <a:bodyPr/>
          <a:lstStyle/>
          <a:p>
            <a:fld id="{B32B9A40-6220-4BC3-9B28-DCE01F117DD8}" type="slidenum">
              <a:rPr lang="en-US" smtClean="0"/>
              <a:pPr/>
              <a:t>34</a:t>
            </a:fld>
            <a:endParaRPr lang="en-US" dirty="0"/>
          </a:p>
        </p:txBody>
      </p:sp>
    </p:spTree>
    <p:extLst>
      <p:ext uri="{BB962C8B-B14F-4D97-AF65-F5344CB8AC3E}">
        <p14:creationId xmlns:p14="http://schemas.microsoft.com/office/powerpoint/2010/main" val="155010761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85813" y="1162050"/>
            <a:ext cx="5438775" cy="3138488"/>
          </a:xfrm>
        </p:spPr>
      </p:sp>
      <p:sp>
        <p:nvSpPr>
          <p:cNvPr id="3" name="Notes Placeholder 2"/>
          <p:cNvSpPr>
            <a:spLocks noGrp="1"/>
          </p:cNvSpPr>
          <p:nvPr>
            <p:ph type="body" idx="1"/>
          </p:nvPr>
        </p:nvSpPr>
        <p:spPr/>
        <p:txBody>
          <a:bodyPr>
            <a:normAutofit/>
          </a:bodyPr>
          <a:lstStyle/>
          <a:p>
            <a:endParaRPr lang="en-US" dirty="0"/>
          </a:p>
        </p:txBody>
      </p:sp>
      <p:sp>
        <p:nvSpPr>
          <p:cNvPr id="5" name="Slide Number Placeholder 4"/>
          <p:cNvSpPr>
            <a:spLocks noGrp="1"/>
          </p:cNvSpPr>
          <p:nvPr>
            <p:ph type="sldNum" sz="quarter" idx="10"/>
          </p:nvPr>
        </p:nvSpPr>
        <p:spPr/>
        <p:txBody>
          <a:bodyPr/>
          <a:lstStyle/>
          <a:p>
            <a:fld id="{B32B9A40-6220-4BC3-9B28-DCE01F117DD8}" type="slidenum">
              <a:rPr lang="en-US" smtClean="0"/>
              <a:pPr/>
              <a:t>35</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B32B9A40-6220-4BC3-9B28-DCE01F117DD8}" type="slidenum">
              <a:rPr lang="en-US" smtClean="0"/>
              <a:pPr/>
              <a:t>3</a:t>
            </a:fld>
            <a:endParaRPr lang="en-US" dirty="0"/>
          </a:p>
        </p:txBody>
      </p:sp>
    </p:spTree>
    <p:extLst>
      <p:ext uri="{BB962C8B-B14F-4D97-AF65-F5344CB8AC3E}">
        <p14:creationId xmlns:p14="http://schemas.microsoft.com/office/powerpoint/2010/main" val="7409277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B32B9A40-6220-4BC3-9B28-DCE01F117DD8}" type="slidenum">
              <a:rPr lang="en-US" smtClean="0"/>
              <a:pPr/>
              <a:t>4</a:t>
            </a:fld>
            <a:endParaRPr lang="en-US" dirty="0"/>
          </a:p>
        </p:txBody>
      </p:sp>
    </p:spTree>
    <p:extLst>
      <p:ext uri="{BB962C8B-B14F-4D97-AF65-F5344CB8AC3E}">
        <p14:creationId xmlns:p14="http://schemas.microsoft.com/office/powerpoint/2010/main" val="18826658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B32B9A40-6220-4BC3-9B28-DCE01F117DD8}" type="slidenum">
              <a:rPr lang="en-US" smtClean="0"/>
              <a:pPr/>
              <a:t>5</a:t>
            </a:fld>
            <a:endParaRPr lang="en-US" dirty="0"/>
          </a:p>
        </p:txBody>
      </p:sp>
    </p:spTree>
    <p:extLst>
      <p:ext uri="{BB962C8B-B14F-4D97-AF65-F5344CB8AC3E}">
        <p14:creationId xmlns:p14="http://schemas.microsoft.com/office/powerpoint/2010/main" val="40411047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B32B9A40-6220-4BC3-9B28-DCE01F117DD8}" type="slidenum">
              <a:rPr lang="en-US" smtClean="0"/>
              <a:pPr/>
              <a:t>6</a:t>
            </a:fld>
            <a:endParaRPr lang="en-US" dirty="0"/>
          </a:p>
        </p:txBody>
      </p:sp>
    </p:spTree>
    <p:extLst>
      <p:ext uri="{BB962C8B-B14F-4D97-AF65-F5344CB8AC3E}">
        <p14:creationId xmlns:p14="http://schemas.microsoft.com/office/powerpoint/2010/main" val="25906171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B32B9A40-6220-4BC3-9B28-DCE01F117DD8}" type="slidenum">
              <a:rPr lang="en-US" smtClean="0"/>
              <a:pPr/>
              <a:t>7</a:t>
            </a:fld>
            <a:endParaRPr lang="en-US" dirty="0"/>
          </a:p>
        </p:txBody>
      </p:sp>
    </p:spTree>
    <p:extLst>
      <p:ext uri="{BB962C8B-B14F-4D97-AF65-F5344CB8AC3E}">
        <p14:creationId xmlns:p14="http://schemas.microsoft.com/office/powerpoint/2010/main" val="16280715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B32B9A40-6220-4BC3-9B28-DCE01F117DD8}" type="slidenum">
              <a:rPr lang="en-US" smtClean="0"/>
              <a:pPr/>
              <a:t>8</a:t>
            </a:fld>
            <a:endParaRPr lang="en-US" dirty="0"/>
          </a:p>
        </p:txBody>
      </p:sp>
    </p:spTree>
    <p:extLst>
      <p:ext uri="{BB962C8B-B14F-4D97-AF65-F5344CB8AC3E}">
        <p14:creationId xmlns:p14="http://schemas.microsoft.com/office/powerpoint/2010/main" val="5984057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B32B9A40-6220-4BC3-9B28-DCE01F117DD8}" type="slidenum">
              <a:rPr lang="en-US" smtClean="0"/>
              <a:pPr/>
              <a:t>9</a:t>
            </a:fld>
            <a:endParaRPr lang="en-US" dirty="0"/>
          </a:p>
        </p:txBody>
      </p:sp>
    </p:spTree>
    <p:extLst>
      <p:ext uri="{BB962C8B-B14F-4D97-AF65-F5344CB8AC3E}">
        <p14:creationId xmlns:p14="http://schemas.microsoft.com/office/powerpoint/2010/main" val="18207735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B32B9A40-6220-4BC3-9B28-DCE01F117DD8}" type="slidenum">
              <a:rPr lang="en-US" smtClean="0"/>
              <a:pPr/>
              <a:t>11</a:t>
            </a:fld>
            <a:endParaRPr lang="en-US" dirty="0"/>
          </a:p>
        </p:txBody>
      </p:sp>
    </p:spTree>
    <p:extLst>
      <p:ext uri="{BB962C8B-B14F-4D97-AF65-F5344CB8AC3E}">
        <p14:creationId xmlns:p14="http://schemas.microsoft.com/office/powerpoint/2010/main" val="192832927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4.sv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2.xml"/><Relationship Id="rId4" Type="http://schemas.openxmlformats.org/officeDocument/2006/relationships/image" Target="../media/image4.svg"/></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bg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2F092D7-6796-4FD7-A1F2-86D667627CE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11887200" cy="6858000"/>
          </a:xfrm>
          <a:prstGeom prst="rect">
            <a:avLst/>
          </a:prstGeom>
        </p:spPr>
      </p:pic>
      <p:sp>
        <p:nvSpPr>
          <p:cNvPr id="2" name="Title 1">
            <a:extLst>
              <a:ext uri="{FF2B5EF4-FFF2-40B4-BE49-F238E27FC236}">
                <a16:creationId xmlns:a16="http://schemas.microsoft.com/office/drawing/2014/main" id="{434DF215-05E9-C34F-BE5C-C015F18DBE2D}"/>
              </a:ext>
            </a:extLst>
          </p:cNvPr>
          <p:cNvSpPr>
            <a:spLocks noGrp="1"/>
          </p:cNvSpPr>
          <p:nvPr>
            <p:ph type="ctrTitle" hasCustomPrompt="1"/>
          </p:nvPr>
        </p:nvSpPr>
        <p:spPr>
          <a:xfrm>
            <a:off x="2362844" y="2528664"/>
            <a:ext cx="8129069" cy="1534889"/>
          </a:xfrm>
          <a:prstGeom prst="rect">
            <a:avLst/>
          </a:prstGeom>
        </p:spPr>
        <p:txBody>
          <a:bodyPr anchor="b" anchorCtr="0">
            <a:noAutofit/>
          </a:bodyPr>
          <a:lstStyle>
            <a:lvl1pPr algn="l">
              <a:defRPr sz="4700" b="1" spc="-150">
                <a:solidFill>
                  <a:schemeClr val="bg1"/>
                </a:solidFill>
              </a:defRPr>
            </a:lvl1pPr>
          </a:lstStyle>
          <a:p>
            <a:r>
              <a:rPr lang="en-US" dirty="0"/>
              <a:t>Presentation Title</a:t>
            </a:r>
          </a:p>
        </p:txBody>
      </p:sp>
      <p:sp>
        <p:nvSpPr>
          <p:cNvPr id="3" name="Subtitle 2">
            <a:extLst>
              <a:ext uri="{FF2B5EF4-FFF2-40B4-BE49-F238E27FC236}">
                <a16:creationId xmlns:a16="http://schemas.microsoft.com/office/drawing/2014/main" id="{85DC2342-CB09-EB43-9AE5-CFFC37C99113}"/>
              </a:ext>
            </a:extLst>
          </p:cNvPr>
          <p:cNvSpPr>
            <a:spLocks noGrp="1"/>
          </p:cNvSpPr>
          <p:nvPr>
            <p:ph type="subTitle" idx="1" hasCustomPrompt="1"/>
          </p:nvPr>
        </p:nvSpPr>
        <p:spPr>
          <a:xfrm>
            <a:off x="2362848" y="4203577"/>
            <a:ext cx="7406284" cy="830122"/>
          </a:xfrm>
          <a:prstGeom prst="rect">
            <a:avLst/>
          </a:prstGeom>
        </p:spPr>
        <p:txBody>
          <a:bodyPr wrap="square">
            <a:noAutofit/>
          </a:bodyPr>
          <a:lstStyle>
            <a:lvl1pPr marL="0" indent="0" algn="l">
              <a:buNone/>
              <a:defRPr sz="2600" spc="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Presentation Subtitle Lorem Ipsum</a:t>
            </a:r>
          </a:p>
        </p:txBody>
      </p:sp>
      <p:pic>
        <p:nvPicPr>
          <p:cNvPr id="9" name="Graphic 8">
            <a:extLst>
              <a:ext uri="{FF2B5EF4-FFF2-40B4-BE49-F238E27FC236}">
                <a16:creationId xmlns:a16="http://schemas.microsoft.com/office/drawing/2014/main" id="{8438AAA4-4886-154D-84C5-EF7C0D32128C}"/>
              </a:ext>
            </a:extLst>
          </p:cNvPr>
          <p:cNvPicPr>
            <a:picLocks noChangeAspect="1"/>
          </p:cNvPicPr>
          <p:nvPr userDrawn="1"/>
        </p:nvPicPr>
        <p:blipFill>
          <a:blip r:embed="rId3">
            <a:extLst>
              <a:ext uri="{96DAC541-7B7A-43D3-8B79-37D633B846F1}">
                <asvg:svgBlip xmlns:asvg="http://schemas.microsoft.com/office/drawing/2016/SVG/main" xmlns="" r:embed="rId4"/>
              </a:ext>
            </a:extLst>
          </a:blip>
          <a:stretch>
            <a:fillRect/>
          </a:stretch>
        </p:blipFill>
        <p:spPr>
          <a:xfrm>
            <a:off x="1375889" y="1709640"/>
            <a:ext cx="2349043" cy="278968"/>
          </a:xfrm>
          <a:prstGeom prst="rect">
            <a:avLst/>
          </a:prstGeom>
        </p:spPr>
      </p:pic>
    </p:spTree>
    <p:extLst>
      <p:ext uri="{BB962C8B-B14F-4D97-AF65-F5344CB8AC3E}">
        <p14:creationId xmlns:p14="http://schemas.microsoft.com/office/powerpoint/2010/main" val="156367286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caption">
    <p:bg>
      <p:bgPr>
        <a:solidFill>
          <a:schemeClr val="bg1"/>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67141C5-CA5A-D043-831B-6BAF84ED2D87}"/>
              </a:ext>
            </a:extLst>
          </p:cNvPr>
          <p:cNvSpPr>
            <a:spLocks noGrp="1"/>
          </p:cNvSpPr>
          <p:nvPr>
            <p:ph sz="half" idx="1"/>
          </p:nvPr>
        </p:nvSpPr>
        <p:spPr>
          <a:xfrm>
            <a:off x="713450" y="1333511"/>
            <a:ext cx="5155862" cy="3594691"/>
          </a:xfrm>
          <a:prstGeom prst="rect">
            <a:avLst/>
          </a:prstGeom>
        </p:spPr>
        <p:txBody>
          <a:bodyPr>
            <a:noAutofit/>
          </a:bodyPr>
          <a:lstStyle>
            <a:lvl1pPr marL="0" indent="0">
              <a:lnSpc>
                <a:spcPct val="90000"/>
              </a:lnSpc>
              <a:buNone/>
              <a:defRPr sz="2000">
                <a:solidFill>
                  <a:schemeClr val="tx1"/>
                </a:solidFill>
              </a:defRPr>
            </a:lvl1pPr>
            <a:lvl2pPr>
              <a:lnSpc>
                <a:spcPts val="2600"/>
              </a:lnSpc>
              <a:defRPr sz="1600">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Edit Master text styles</a:t>
            </a:r>
          </a:p>
        </p:txBody>
      </p:sp>
      <p:sp>
        <p:nvSpPr>
          <p:cNvPr id="4" name="Content Placeholder 3">
            <a:extLst>
              <a:ext uri="{FF2B5EF4-FFF2-40B4-BE49-F238E27FC236}">
                <a16:creationId xmlns:a16="http://schemas.microsoft.com/office/drawing/2014/main" id="{8C8922C6-1D6C-AB44-BECA-39EC9E894D6D}"/>
              </a:ext>
            </a:extLst>
          </p:cNvPr>
          <p:cNvSpPr>
            <a:spLocks noGrp="1"/>
          </p:cNvSpPr>
          <p:nvPr>
            <p:ph sz="half" idx="2"/>
          </p:nvPr>
        </p:nvSpPr>
        <p:spPr>
          <a:xfrm>
            <a:off x="6026816" y="1333511"/>
            <a:ext cx="5146946" cy="3594691"/>
          </a:xfrm>
          <a:prstGeom prst="rect">
            <a:avLst/>
          </a:prstGeom>
        </p:spPr>
        <p:txBody>
          <a:bodyPr>
            <a:noAutofit/>
          </a:bodyPr>
          <a:lstStyle>
            <a:lvl1pPr marL="0" indent="0">
              <a:lnSpc>
                <a:spcPct val="90000"/>
              </a:lnSpc>
              <a:buNone/>
              <a:defRPr sz="2000">
                <a:solidFill>
                  <a:schemeClr val="tx1"/>
                </a:solidFill>
              </a:defRPr>
            </a:lvl1pPr>
            <a:lvl2pPr>
              <a:lnSpc>
                <a:spcPts val="2600"/>
              </a:lnSpc>
              <a:defRPr sz="1600">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Edit Master text styles</a:t>
            </a:r>
          </a:p>
        </p:txBody>
      </p:sp>
      <p:sp>
        <p:nvSpPr>
          <p:cNvPr id="7" name="Text Placeholder 6">
            <a:extLst>
              <a:ext uri="{FF2B5EF4-FFF2-40B4-BE49-F238E27FC236}">
                <a16:creationId xmlns:a16="http://schemas.microsoft.com/office/drawing/2014/main" id="{D47C0A4E-F0F5-BE4B-A4E2-B30FB22DBFB9}"/>
              </a:ext>
            </a:extLst>
          </p:cNvPr>
          <p:cNvSpPr>
            <a:spLocks noGrp="1"/>
          </p:cNvSpPr>
          <p:nvPr>
            <p:ph type="body" sz="quarter" idx="13" hasCustomPrompt="1"/>
          </p:nvPr>
        </p:nvSpPr>
        <p:spPr>
          <a:xfrm>
            <a:off x="713451" y="5024738"/>
            <a:ext cx="5152667" cy="855662"/>
          </a:xfrm>
          <a:prstGeom prst="rect">
            <a:avLst/>
          </a:prstGeom>
        </p:spPr>
        <p:txBody>
          <a:bodyPr>
            <a:normAutofit/>
          </a:bodyPr>
          <a:lstStyle>
            <a:lvl1pPr marL="0" indent="0">
              <a:lnSpc>
                <a:spcPct val="90000"/>
              </a:lnSpc>
              <a:buNone/>
              <a:defRPr sz="1800"/>
            </a:lvl1pPr>
          </a:lstStyle>
          <a:p>
            <a:pPr lvl="0"/>
            <a:r>
              <a:rPr lang="en-US" dirty="0"/>
              <a:t>Brief caption or descriptive statement</a:t>
            </a:r>
          </a:p>
          <a:p>
            <a:pPr lvl="0"/>
            <a:r>
              <a:rPr lang="en-US" dirty="0"/>
              <a:t>Relating to picture</a:t>
            </a:r>
          </a:p>
        </p:txBody>
      </p:sp>
      <p:sp>
        <p:nvSpPr>
          <p:cNvPr id="9" name="Text Placeholder 6">
            <a:extLst>
              <a:ext uri="{FF2B5EF4-FFF2-40B4-BE49-F238E27FC236}">
                <a16:creationId xmlns:a16="http://schemas.microsoft.com/office/drawing/2014/main" id="{B0F1D633-E4A8-504F-A385-0A6D0310CE04}"/>
              </a:ext>
            </a:extLst>
          </p:cNvPr>
          <p:cNvSpPr>
            <a:spLocks noGrp="1"/>
          </p:cNvSpPr>
          <p:nvPr>
            <p:ph type="body" sz="quarter" idx="14" hasCustomPrompt="1"/>
          </p:nvPr>
        </p:nvSpPr>
        <p:spPr>
          <a:xfrm>
            <a:off x="6026811" y="5024738"/>
            <a:ext cx="5154586" cy="855662"/>
          </a:xfrm>
          <a:prstGeom prst="rect">
            <a:avLst/>
          </a:prstGeom>
        </p:spPr>
        <p:txBody>
          <a:bodyPr>
            <a:normAutofit/>
          </a:bodyPr>
          <a:lstStyle>
            <a:lvl1pPr marL="0" indent="0">
              <a:lnSpc>
                <a:spcPct val="90000"/>
              </a:lnSpc>
              <a:buNone/>
              <a:defRPr sz="1800"/>
            </a:lvl1pPr>
          </a:lstStyle>
          <a:p>
            <a:pPr lvl="0"/>
            <a:r>
              <a:rPr lang="en-US" dirty="0"/>
              <a:t>Brief caption or descriptive statement</a:t>
            </a:r>
          </a:p>
          <a:p>
            <a:pPr lvl="0"/>
            <a:r>
              <a:rPr lang="en-US" dirty="0"/>
              <a:t>Relating to picture</a:t>
            </a:r>
          </a:p>
        </p:txBody>
      </p:sp>
      <p:sp>
        <p:nvSpPr>
          <p:cNvPr id="10" name="Title 1">
            <a:extLst>
              <a:ext uri="{FF2B5EF4-FFF2-40B4-BE49-F238E27FC236}">
                <a16:creationId xmlns:a16="http://schemas.microsoft.com/office/drawing/2014/main" id="{A6097DE4-2D58-9F48-A5E5-D21F3555BEE6}"/>
              </a:ext>
            </a:extLst>
          </p:cNvPr>
          <p:cNvSpPr>
            <a:spLocks noGrp="1"/>
          </p:cNvSpPr>
          <p:nvPr>
            <p:ph type="title" hasCustomPrompt="1"/>
          </p:nvPr>
        </p:nvSpPr>
        <p:spPr>
          <a:xfrm>
            <a:off x="615167" y="9827"/>
            <a:ext cx="10566235" cy="1325563"/>
          </a:xfrm>
          <a:prstGeom prst="rect">
            <a:avLst/>
          </a:prstGeom>
        </p:spPr>
        <p:txBody>
          <a:bodyPr anchor="ctr" anchorCtr="0">
            <a:noAutofit/>
          </a:bodyPr>
          <a:lstStyle>
            <a:lvl1pPr>
              <a:defRPr sz="3400" b="1" spc="-150">
                <a:solidFill>
                  <a:schemeClr val="tx1"/>
                </a:solidFill>
              </a:defRPr>
            </a:lvl1pPr>
          </a:lstStyle>
          <a:p>
            <a:r>
              <a:rPr lang="en-US" dirty="0"/>
              <a:t>Slide Title</a:t>
            </a:r>
          </a:p>
        </p:txBody>
      </p:sp>
    </p:spTree>
    <p:extLst>
      <p:ext uri="{BB962C8B-B14F-4D97-AF65-F5344CB8AC3E}">
        <p14:creationId xmlns:p14="http://schemas.microsoft.com/office/powerpoint/2010/main" val="16156375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1" pos="456">
          <p15:clr>
            <a:srgbClr val="FBAE40"/>
          </p15:clr>
        </p15:guide>
        <p15:guide id="2" orient="horz" pos="4104"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ntent, heading">
    <p:bg>
      <p:bgPr>
        <a:solidFill>
          <a:schemeClr val="bg1"/>
        </a:solidFill>
        <a:effectLst/>
      </p:bgPr>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C2335BB-2964-344F-B83D-44BDDABCAA20}"/>
              </a:ext>
            </a:extLst>
          </p:cNvPr>
          <p:cNvSpPr>
            <a:spLocks noGrp="1"/>
          </p:cNvSpPr>
          <p:nvPr>
            <p:ph type="body" idx="1"/>
          </p:nvPr>
        </p:nvSpPr>
        <p:spPr>
          <a:xfrm>
            <a:off x="612613" y="1298448"/>
            <a:ext cx="5238869" cy="823912"/>
          </a:xfrm>
          <a:prstGeom prst="rect">
            <a:avLst/>
          </a:prstGeom>
        </p:spPr>
        <p:txBody>
          <a:bodyPr anchor="b">
            <a:noAutofit/>
          </a:bodyPr>
          <a:lstStyle>
            <a:lvl1pPr marL="0" indent="0">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a:extLst>
              <a:ext uri="{FF2B5EF4-FFF2-40B4-BE49-F238E27FC236}">
                <a16:creationId xmlns:a16="http://schemas.microsoft.com/office/drawing/2014/main" id="{6F9C4B78-4F24-244A-AF91-2CE9B5EFFCA4}"/>
              </a:ext>
            </a:extLst>
          </p:cNvPr>
          <p:cNvSpPr>
            <a:spLocks noGrp="1"/>
          </p:cNvSpPr>
          <p:nvPr>
            <p:ph sz="half" idx="2" hasCustomPrompt="1"/>
          </p:nvPr>
        </p:nvSpPr>
        <p:spPr>
          <a:xfrm>
            <a:off x="612614" y="2185416"/>
            <a:ext cx="5256697" cy="3684588"/>
          </a:xfrm>
          <a:prstGeom prst="rect">
            <a:avLst/>
          </a:prstGeom>
        </p:spPr>
        <p:txBody>
          <a:bodyPr>
            <a:noAutofit/>
          </a:bodyPr>
          <a:lstStyle>
            <a:lvl1pPr>
              <a:lnSpc>
                <a:spcPct val="90000"/>
              </a:lnSpc>
              <a:spcBef>
                <a:spcPts val="1400"/>
              </a:spcBef>
              <a:defRPr sz="2200">
                <a:solidFill>
                  <a:schemeClr val="tx1"/>
                </a:solidFill>
              </a:defRPr>
            </a:lvl1pPr>
            <a:lvl2pPr>
              <a:lnSpc>
                <a:spcPct val="90000"/>
              </a:lnSpc>
              <a:spcBef>
                <a:spcPts val="900"/>
              </a:spcBef>
              <a:defRPr sz="1800">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r>
              <a:rPr lang="en-US" dirty="0"/>
              <a:t>First level bulleted text is Arial 22 pt.</a:t>
            </a:r>
          </a:p>
          <a:p>
            <a:pPr lvl="1"/>
            <a:r>
              <a:rPr lang="en-US" dirty="0"/>
              <a:t>Second level text  (press tab key) is 18 pt.</a:t>
            </a:r>
          </a:p>
          <a:p>
            <a:r>
              <a:rPr lang="en-US" dirty="0"/>
              <a:t>Arial is the only font used in the template</a:t>
            </a:r>
          </a:p>
          <a:p>
            <a:r>
              <a:rPr lang="en-US" dirty="0"/>
              <a:t>All bulleted text is sentence case (capitalize first letter of first word)</a:t>
            </a:r>
          </a:p>
          <a:p>
            <a:r>
              <a:rPr lang="en-US" dirty="0"/>
              <a:t>Use </a:t>
            </a:r>
            <a:r>
              <a:rPr lang="en-US" b="1" dirty="0">
                <a:solidFill>
                  <a:schemeClr val="accent6"/>
                </a:solidFill>
              </a:rPr>
              <a:t>bold</a:t>
            </a:r>
            <a:r>
              <a:rPr lang="en-US" dirty="0">
                <a:solidFill>
                  <a:schemeClr val="accent6"/>
                </a:solidFill>
              </a:rPr>
              <a:t>, red </a:t>
            </a:r>
            <a:r>
              <a:rPr lang="en-US" dirty="0"/>
              <a:t>or both to highlight text</a:t>
            </a:r>
          </a:p>
        </p:txBody>
      </p:sp>
      <p:sp>
        <p:nvSpPr>
          <p:cNvPr id="5" name="Text Placeholder 4">
            <a:extLst>
              <a:ext uri="{FF2B5EF4-FFF2-40B4-BE49-F238E27FC236}">
                <a16:creationId xmlns:a16="http://schemas.microsoft.com/office/drawing/2014/main" id="{13CE70E2-69C2-0143-9D3A-18C5F025E43E}"/>
              </a:ext>
            </a:extLst>
          </p:cNvPr>
          <p:cNvSpPr>
            <a:spLocks noGrp="1"/>
          </p:cNvSpPr>
          <p:nvPr>
            <p:ph type="body" sz="quarter" idx="3"/>
          </p:nvPr>
        </p:nvSpPr>
        <p:spPr>
          <a:xfrm>
            <a:off x="6035733" y="1298448"/>
            <a:ext cx="5145672" cy="823912"/>
          </a:xfrm>
          <a:prstGeom prst="rect">
            <a:avLst/>
          </a:prstGeom>
        </p:spPr>
        <p:txBody>
          <a:bodyPr anchor="b">
            <a:noAutofit/>
          </a:bodyPr>
          <a:lstStyle>
            <a:lvl1pPr marL="0" indent="0">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71AFB09C-3870-2A4D-A9D8-F70837E45014}"/>
              </a:ext>
            </a:extLst>
          </p:cNvPr>
          <p:cNvSpPr>
            <a:spLocks noGrp="1"/>
          </p:cNvSpPr>
          <p:nvPr>
            <p:ph sz="quarter" idx="4" hasCustomPrompt="1"/>
          </p:nvPr>
        </p:nvSpPr>
        <p:spPr>
          <a:xfrm>
            <a:off x="6035733" y="2185416"/>
            <a:ext cx="5145672" cy="3684588"/>
          </a:xfrm>
          <a:prstGeom prst="rect">
            <a:avLst/>
          </a:prstGeom>
        </p:spPr>
        <p:txBody>
          <a:bodyPr>
            <a:noAutofit/>
          </a:bodyPr>
          <a:lstStyle>
            <a:lvl1pPr>
              <a:lnSpc>
                <a:spcPct val="90000"/>
              </a:lnSpc>
              <a:spcBef>
                <a:spcPts val="1400"/>
              </a:spcBef>
              <a:defRPr sz="2200">
                <a:solidFill>
                  <a:schemeClr val="tx1"/>
                </a:solidFill>
              </a:defRPr>
            </a:lvl1pPr>
            <a:lvl2pPr>
              <a:lnSpc>
                <a:spcPct val="90000"/>
              </a:lnSpc>
              <a:spcBef>
                <a:spcPts val="900"/>
              </a:spcBef>
              <a:defRPr sz="1800">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r>
              <a:rPr lang="en-US" dirty="0"/>
              <a:t>First level bulleted text is Arial 22 pt.</a:t>
            </a:r>
          </a:p>
          <a:p>
            <a:pPr lvl="1"/>
            <a:r>
              <a:rPr lang="en-US" dirty="0"/>
              <a:t>Second level text  (press tab key) is 18 pt.</a:t>
            </a:r>
          </a:p>
          <a:p>
            <a:r>
              <a:rPr lang="en-US" dirty="0"/>
              <a:t>Arial is the only font used in the template</a:t>
            </a:r>
          </a:p>
          <a:p>
            <a:r>
              <a:rPr lang="en-US" dirty="0"/>
              <a:t>All bulleted text is sentence case (capitalize first letter of first word)</a:t>
            </a:r>
          </a:p>
          <a:p>
            <a:r>
              <a:rPr lang="en-US" dirty="0"/>
              <a:t>Use </a:t>
            </a:r>
            <a:r>
              <a:rPr lang="en-US" b="1" dirty="0">
                <a:solidFill>
                  <a:schemeClr val="accent6"/>
                </a:solidFill>
              </a:rPr>
              <a:t>bold</a:t>
            </a:r>
            <a:r>
              <a:rPr lang="en-US" dirty="0">
                <a:solidFill>
                  <a:schemeClr val="accent6"/>
                </a:solidFill>
              </a:rPr>
              <a:t>, red </a:t>
            </a:r>
            <a:r>
              <a:rPr lang="en-US" dirty="0"/>
              <a:t>or both to highlight text</a:t>
            </a:r>
          </a:p>
        </p:txBody>
      </p:sp>
      <p:sp>
        <p:nvSpPr>
          <p:cNvPr id="7" name="Title 1">
            <a:extLst>
              <a:ext uri="{FF2B5EF4-FFF2-40B4-BE49-F238E27FC236}">
                <a16:creationId xmlns:a16="http://schemas.microsoft.com/office/drawing/2014/main" id="{E178A031-37AD-504A-92DC-F014AEAFD600}"/>
              </a:ext>
            </a:extLst>
          </p:cNvPr>
          <p:cNvSpPr>
            <a:spLocks noGrp="1"/>
          </p:cNvSpPr>
          <p:nvPr>
            <p:ph type="title" hasCustomPrompt="1"/>
          </p:nvPr>
        </p:nvSpPr>
        <p:spPr>
          <a:xfrm>
            <a:off x="615167" y="9827"/>
            <a:ext cx="10566235" cy="1325563"/>
          </a:xfrm>
          <a:prstGeom prst="rect">
            <a:avLst/>
          </a:prstGeom>
        </p:spPr>
        <p:txBody>
          <a:bodyPr anchor="ctr" anchorCtr="0">
            <a:noAutofit/>
          </a:bodyPr>
          <a:lstStyle>
            <a:lvl1pPr>
              <a:defRPr sz="3400" b="1" spc="-150">
                <a:solidFill>
                  <a:schemeClr val="tx1"/>
                </a:solidFill>
              </a:defRPr>
            </a:lvl1pPr>
          </a:lstStyle>
          <a:p>
            <a:r>
              <a:rPr lang="en-US" dirty="0"/>
              <a:t>Slide Title</a:t>
            </a:r>
          </a:p>
        </p:txBody>
      </p:sp>
    </p:spTree>
    <p:extLst>
      <p:ext uri="{BB962C8B-B14F-4D97-AF65-F5344CB8AC3E}">
        <p14:creationId xmlns:p14="http://schemas.microsoft.com/office/powerpoint/2010/main" val="22266977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1" pos="456" userDrawn="1">
          <p15:clr>
            <a:srgbClr val="FBAE40"/>
          </p15:clr>
        </p15:guide>
        <p15:guide id="2" orient="horz" pos="4104"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hree Content">
    <p:bg>
      <p:bgPr>
        <a:solidFill>
          <a:schemeClr val="bg1"/>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67141C5-CA5A-D043-831B-6BAF84ED2D87}"/>
              </a:ext>
            </a:extLst>
          </p:cNvPr>
          <p:cNvSpPr>
            <a:spLocks noGrp="1"/>
          </p:cNvSpPr>
          <p:nvPr>
            <p:ph sz="half" idx="1" hasCustomPrompt="1"/>
          </p:nvPr>
        </p:nvSpPr>
        <p:spPr>
          <a:xfrm>
            <a:off x="610804" y="1700784"/>
            <a:ext cx="3386616" cy="4351338"/>
          </a:xfrm>
          <a:prstGeom prst="rect">
            <a:avLst/>
          </a:prstGeom>
        </p:spPr>
        <p:txBody>
          <a:bodyPr>
            <a:noAutofit/>
          </a:bodyPr>
          <a:lstStyle>
            <a:lvl1pPr>
              <a:lnSpc>
                <a:spcPct val="90000"/>
              </a:lnSpc>
              <a:spcBef>
                <a:spcPts val="1000"/>
              </a:spcBef>
              <a:defRPr sz="1800">
                <a:solidFill>
                  <a:schemeClr val="tx1"/>
                </a:solidFill>
              </a:defRPr>
            </a:lvl1pPr>
            <a:lvl2pPr>
              <a:lnSpc>
                <a:spcPct val="90000"/>
              </a:lnSpc>
              <a:spcBef>
                <a:spcPts val="600"/>
              </a:spcBef>
              <a:defRPr sz="1400">
                <a:solidFill>
                  <a:schemeClr val="tx1"/>
                </a:solidFill>
              </a:defRPr>
            </a:lvl2pPr>
            <a:lvl3pPr>
              <a:defRPr>
                <a:solidFill>
                  <a:schemeClr val="bg1"/>
                </a:solidFill>
              </a:defRPr>
            </a:lvl3pPr>
            <a:lvl4pPr>
              <a:defRPr>
                <a:solidFill>
                  <a:schemeClr val="bg1"/>
                </a:solidFill>
              </a:defRPr>
            </a:lvl4pPr>
            <a:lvl5pPr>
              <a:defRPr>
                <a:solidFill>
                  <a:schemeClr val="bg1"/>
                </a:solidFill>
              </a:defRPr>
            </a:lvl5pPr>
          </a:lstStyle>
          <a:p>
            <a:r>
              <a:rPr lang="en-US" dirty="0"/>
              <a:t>First level bulleted text is </a:t>
            </a:r>
            <a:br>
              <a:rPr lang="en-US" dirty="0"/>
            </a:br>
            <a:r>
              <a:rPr lang="en-US" dirty="0"/>
              <a:t>Arial 18 pt.</a:t>
            </a:r>
          </a:p>
          <a:p>
            <a:pPr lvl="1"/>
            <a:r>
              <a:rPr lang="en-US" dirty="0"/>
              <a:t>Second level text (press tab key) is 14 pt.</a:t>
            </a:r>
          </a:p>
          <a:p>
            <a:r>
              <a:rPr lang="en-US" dirty="0"/>
              <a:t>Arial is the only font used </a:t>
            </a:r>
            <a:br>
              <a:rPr lang="en-US" dirty="0"/>
            </a:br>
            <a:r>
              <a:rPr lang="en-US" dirty="0"/>
              <a:t>in the template</a:t>
            </a:r>
          </a:p>
          <a:p>
            <a:r>
              <a:rPr lang="en-US" dirty="0"/>
              <a:t>All bulleted text is sentence case (capitalize first letter </a:t>
            </a:r>
            <a:br>
              <a:rPr lang="en-US" dirty="0"/>
            </a:br>
            <a:r>
              <a:rPr lang="en-US" dirty="0"/>
              <a:t>of first word)</a:t>
            </a:r>
          </a:p>
          <a:p>
            <a:r>
              <a:rPr lang="en-US" dirty="0"/>
              <a:t>Use </a:t>
            </a:r>
            <a:r>
              <a:rPr lang="en-US" b="1" dirty="0">
                <a:solidFill>
                  <a:schemeClr val="accent6"/>
                </a:solidFill>
              </a:rPr>
              <a:t>bold</a:t>
            </a:r>
            <a:r>
              <a:rPr lang="en-US" dirty="0">
                <a:solidFill>
                  <a:schemeClr val="accent6"/>
                </a:solidFill>
              </a:rPr>
              <a:t>, red </a:t>
            </a:r>
            <a:r>
              <a:rPr lang="en-US" dirty="0"/>
              <a:t>or both to highlight text</a:t>
            </a:r>
          </a:p>
        </p:txBody>
      </p:sp>
      <p:sp>
        <p:nvSpPr>
          <p:cNvPr id="4" name="Content Placeholder 3">
            <a:extLst>
              <a:ext uri="{FF2B5EF4-FFF2-40B4-BE49-F238E27FC236}">
                <a16:creationId xmlns:a16="http://schemas.microsoft.com/office/drawing/2014/main" id="{8C8922C6-1D6C-AB44-BECA-39EC9E894D6D}"/>
              </a:ext>
            </a:extLst>
          </p:cNvPr>
          <p:cNvSpPr>
            <a:spLocks noGrp="1"/>
          </p:cNvSpPr>
          <p:nvPr>
            <p:ph sz="half" idx="2" hasCustomPrompt="1"/>
          </p:nvPr>
        </p:nvSpPr>
        <p:spPr>
          <a:xfrm>
            <a:off x="4156846" y="1700784"/>
            <a:ext cx="3386616" cy="4351338"/>
          </a:xfrm>
          <a:prstGeom prst="rect">
            <a:avLst/>
          </a:prstGeom>
        </p:spPr>
        <p:txBody>
          <a:bodyPr>
            <a:noAutofit/>
          </a:bodyPr>
          <a:lstStyle>
            <a:lvl1pPr>
              <a:lnSpc>
                <a:spcPct val="90000"/>
              </a:lnSpc>
              <a:spcBef>
                <a:spcPts val="1000"/>
              </a:spcBef>
              <a:defRPr sz="1800">
                <a:solidFill>
                  <a:schemeClr val="tx1"/>
                </a:solidFill>
              </a:defRPr>
            </a:lvl1pPr>
            <a:lvl2pPr>
              <a:lnSpc>
                <a:spcPct val="90000"/>
              </a:lnSpc>
              <a:spcBef>
                <a:spcPts val="600"/>
              </a:spcBef>
              <a:defRPr sz="1400">
                <a:solidFill>
                  <a:schemeClr val="tx1"/>
                </a:solidFill>
              </a:defRPr>
            </a:lvl2pPr>
            <a:lvl3pPr>
              <a:defRPr>
                <a:solidFill>
                  <a:schemeClr val="bg1"/>
                </a:solidFill>
              </a:defRPr>
            </a:lvl3pPr>
            <a:lvl4pPr>
              <a:defRPr>
                <a:solidFill>
                  <a:schemeClr val="bg1"/>
                </a:solidFill>
              </a:defRPr>
            </a:lvl4pPr>
            <a:lvl5pPr>
              <a:defRPr>
                <a:solidFill>
                  <a:schemeClr val="bg1"/>
                </a:solidFill>
              </a:defRPr>
            </a:lvl5pPr>
          </a:lstStyle>
          <a:p>
            <a:r>
              <a:rPr lang="en-US" dirty="0"/>
              <a:t>First level bulleted text is </a:t>
            </a:r>
            <a:br>
              <a:rPr lang="en-US" dirty="0"/>
            </a:br>
            <a:r>
              <a:rPr lang="en-US" dirty="0"/>
              <a:t>Arial 18 pt.</a:t>
            </a:r>
          </a:p>
          <a:p>
            <a:pPr lvl="1"/>
            <a:r>
              <a:rPr lang="en-US" dirty="0"/>
              <a:t>Second level text (press tab key) is 14 pt.</a:t>
            </a:r>
          </a:p>
          <a:p>
            <a:r>
              <a:rPr lang="en-US" dirty="0"/>
              <a:t>Arial is the only font used </a:t>
            </a:r>
            <a:br>
              <a:rPr lang="en-US" dirty="0"/>
            </a:br>
            <a:r>
              <a:rPr lang="en-US" dirty="0"/>
              <a:t>in the template</a:t>
            </a:r>
          </a:p>
          <a:p>
            <a:r>
              <a:rPr lang="en-US" dirty="0"/>
              <a:t>All bulleted text is sentence case (capitalize first letter </a:t>
            </a:r>
            <a:br>
              <a:rPr lang="en-US" dirty="0"/>
            </a:br>
            <a:r>
              <a:rPr lang="en-US" dirty="0"/>
              <a:t>of first word)</a:t>
            </a:r>
          </a:p>
          <a:p>
            <a:r>
              <a:rPr lang="en-US" dirty="0"/>
              <a:t>Use </a:t>
            </a:r>
            <a:r>
              <a:rPr lang="en-US" b="1" dirty="0">
                <a:solidFill>
                  <a:schemeClr val="accent6"/>
                </a:solidFill>
              </a:rPr>
              <a:t>bold</a:t>
            </a:r>
            <a:r>
              <a:rPr lang="en-US" dirty="0">
                <a:solidFill>
                  <a:schemeClr val="accent6"/>
                </a:solidFill>
              </a:rPr>
              <a:t>, red </a:t>
            </a:r>
            <a:r>
              <a:rPr lang="en-US" dirty="0"/>
              <a:t>or both to highlight text</a:t>
            </a:r>
          </a:p>
        </p:txBody>
      </p:sp>
      <p:sp>
        <p:nvSpPr>
          <p:cNvPr id="6" name="Content Placeholder 3">
            <a:extLst>
              <a:ext uri="{FF2B5EF4-FFF2-40B4-BE49-F238E27FC236}">
                <a16:creationId xmlns:a16="http://schemas.microsoft.com/office/drawing/2014/main" id="{F2B631D9-C77C-824C-BCBE-8B7BFAF111D9}"/>
              </a:ext>
            </a:extLst>
          </p:cNvPr>
          <p:cNvSpPr>
            <a:spLocks noGrp="1"/>
          </p:cNvSpPr>
          <p:nvPr>
            <p:ph sz="half" idx="13" hasCustomPrompt="1"/>
          </p:nvPr>
        </p:nvSpPr>
        <p:spPr>
          <a:xfrm>
            <a:off x="7702885" y="1700784"/>
            <a:ext cx="3383520" cy="4351338"/>
          </a:xfrm>
          <a:prstGeom prst="rect">
            <a:avLst/>
          </a:prstGeom>
        </p:spPr>
        <p:txBody>
          <a:bodyPr>
            <a:noAutofit/>
          </a:bodyPr>
          <a:lstStyle>
            <a:lvl1pPr>
              <a:lnSpc>
                <a:spcPct val="90000"/>
              </a:lnSpc>
              <a:spcBef>
                <a:spcPts val="1000"/>
              </a:spcBef>
              <a:defRPr sz="1800">
                <a:solidFill>
                  <a:schemeClr val="tx1"/>
                </a:solidFill>
              </a:defRPr>
            </a:lvl1pPr>
            <a:lvl2pPr>
              <a:lnSpc>
                <a:spcPct val="90000"/>
              </a:lnSpc>
              <a:spcBef>
                <a:spcPts val="600"/>
              </a:spcBef>
              <a:defRPr sz="1400">
                <a:solidFill>
                  <a:schemeClr val="tx1"/>
                </a:solidFill>
              </a:defRPr>
            </a:lvl2pPr>
            <a:lvl3pPr>
              <a:defRPr>
                <a:solidFill>
                  <a:schemeClr val="bg1"/>
                </a:solidFill>
              </a:defRPr>
            </a:lvl3pPr>
            <a:lvl4pPr>
              <a:defRPr>
                <a:solidFill>
                  <a:schemeClr val="bg1"/>
                </a:solidFill>
              </a:defRPr>
            </a:lvl4pPr>
            <a:lvl5pPr>
              <a:defRPr>
                <a:solidFill>
                  <a:schemeClr val="bg1"/>
                </a:solidFill>
              </a:defRPr>
            </a:lvl5pPr>
          </a:lstStyle>
          <a:p>
            <a:r>
              <a:rPr lang="en-US" dirty="0"/>
              <a:t>First level bulleted text is </a:t>
            </a:r>
            <a:br>
              <a:rPr lang="en-US" dirty="0"/>
            </a:br>
            <a:r>
              <a:rPr lang="en-US" dirty="0"/>
              <a:t>Arial 18 pt.</a:t>
            </a:r>
          </a:p>
          <a:p>
            <a:pPr lvl="1"/>
            <a:r>
              <a:rPr lang="en-US" dirty="0"/>
              <a:t>Second level text (press tab key) is 14 pt.</a:t>
            </a:r>
          </a:p>
          <a:p>
            <a:r>
              <a:rPr lang="en-US" dirty="0"/>
              <a:t>Arial is the only font used </a:t>
            </a:r>
            <a:br>
              <a:rPr lang="en-US" dirty="0"/>
            </a:br>
            <a:r>
              <a:rPr lang="en-US" dirty="0"/>
              <a:t>in the template</a:t>
            </a:r>
          </a:p>
          <a:p>
            <a:r>
              <a:rPr lang="en-US" dirty="0"/>
              <a:t>All bulleted text is sentence case (capitalize first letter </a:t>
            </a:r>
            <a:br>
              <a:rPr lang="en-US" dirty="0"/>
            </a:br>
            <a:r>
              <a:rPr lang="en-US" dirty="0"/>
              <a:t>of first word)</a:t>
            </a:r>
          </a:p>
          <a:p>
            <a:r>
              <a:rPr lang="en-US" dirty="0"/>
              <a:t>Use </a:t>
            </a:r>
            <a:r>
              <a:rPr lang="en-US" b="1" dirty="0">
                <a:solidFill>
                  <a:schemeClr val="accent6"/>
                </a:solidFill>
              </a:rPr>
              <a:t>bold</a:t>
            </a:r>
            <a:r>
              <a:rPr lang="en-US" dirty="0">
                <a:solidFill>
                  <a:schemeClr val="accent6"/>
                </a:solidFill>
              </a:rPr>
              <a:t>, red </a:t>
            </a:r>
            <a:r>
              <a:rPr lang="en-US" dirty="0"/>
              <a:t>or both to highlight text</a:t>
            </a:r>
          </a:p>
        </p:txBody>
      </p:sp>
      <p:sp>
        <p:nvSpPr>
          <p:cNvPr id="7" name="Title 1">
            <a:extLst>
              <a:ext uri="{FF2B5EF4-FFF2-40B4-BE49-F238E27FC236}">
                <a16:creationId xmlns:a16="http://schemas.microsoft.com/office/drawing/2014/main" id="{547D5C90-51D3-B846-A0DB-89367F833066}"/>
              </a:ext>
            </a:extLst>
          </p:cNvPr>
          <p:cNvSpPr>
            <a:spLocks noGrp="1"/>
          </p:cNvSpPr>
          <p:nvPr>
            <p:ph type="title" hasCustomPrompt="1"/>
          </p:nvPr>
        </p:nvSpPr>
        <p:spPr>
          <a:xfrm>
            <a:off x="615167" y="9827"/>
            <a:ext cx="10566235" cy="1325563"/>
          </a:xfrm>
          <a:prstGeom prst="rect">
            <a:avLst/>
          </a:prstGeom>
        </p:spPr>
        <p:txBody>
          <a:bodyPr anchor="ctr" anchorCtr="0">
            <a:noAutofit/>
          </a:bodyPr>
          <a:lstStyle>
            <a:lvl1pPr>
              <a:defRPr sz="3400" b="1" spc="-150">
                <a:solidFill>
                  <a:schemeClr val="tx1"/>
                </a:solidFill>
              </a:defRPr>
            </a:lvl1pPr>
          </a:lstStyle>
          <a:p>
            <a:r>
              <a:rPr lang="en-US" dirty="0"/>
              <a:t>Slide Title</a:t>
            </a:r>
          </a:p>
        </p:txBody>
      </p:sp>
    </p:spTree>
    <p:extLst>
      <p:ext uri="{BB962C8B-B14F-4D97-AF65-F5344CB8AC3E}">
        <p14:creationId xmlns:p14="http://schemas.microsoft.com/office/powerpoint/2010/main" val="2299962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1" pos="456" userDrawn="1">
          <p15:clr>
            <a:srgbClr val="FBAE40"/>
          </p15:clr>
        </p15:guide>
        <p15:guide id="2" orient="horz" pos="4104"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hree Content, heading, subtitle">
    <p:bg>
      <p:bgPr>
        <a:solidFill>
          <a:schemeClr val="bg1"/>
        </a:solidFill>
        <a:effectLst/>
      </p:bgPr>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C2335BB-2964-344F-B83D-44BDDABCAA20}"/>
              </a:ext>
            </a:extLst>
          </p:cNvPr>
          <p:cNvSpPr>
            <a:spLocks noGrp="1"/>
          </p:cNvSpPr>
          <p:nvPr>
            <p:ph type="body" idx="1"/>
          </p:nvPr>
        </p:nvSpPr>
        <p:spPr>
          <a:xfrm>
            <a:off x="612615" y="1298448"/>
            <a:ext cx="3479809" cy="822960"/>
          </a:xfrm>
          <a:prstGeom prst="rect">
            <a:avLst/>
          </a:prstGeom>
        </p:spPr>
        <p:txBody>
          <a:bodyPr anchor="b">
            <a:noAutofit/>
          </a:bodyPr>
          <a:lstStyle>
            <a:lvl1pPr marL="0" indent="0">
              <a:buNone/>
              <a:defRPr sz="22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a:extLst>
              <a:ext uri="{FF2B5EF4-FFF2-40B4-BE49-F238E27FC236}">
                <a16:creationId xmlns:a16="http://schemas.microsoft.com/office/drawing/2014/main" id="{6F9C4B78-4F24-244A-AF91-2CE9B5EFFCA4}"/>
              </a:ext>
            </a:extLst>
          </p:cNvPr>
          <p:cNvSpPr>
            <a:spLocks noGrp="1"/>
          </p:cNvSpPr>
          <p:nvPr>
            <p:ph sz="half" idx="2" hasCustomPrompt="1"/>
          </p:nvPr>
        </p:nvSpPr>
        <p:spPr>
          <a:xfrm>
            <a:off x="612615" y="2185416"/>
            <a:ext cx="3479809" cy="3994722"/>
          </a:xfrm>
          <a:prstGeom prst="rect">
            <a:avLst/>
          </a:prstGeom>
        </p:spPr>
        <p:txBody>
          <a:bodyPr>
            <a:noAutofit/>
          </a:bodyPr>
          <a:lstStyle>
            <a:lvl1pPr>
              <a:lnSpc>
                <a:spcPts val="2000"/>
              </a:lnSpc>
              <a:defRPr sz="1800">
                <a:solidFill>
                  <a:schemeClr val="tx1"/>
                </a:solidFill>
              </a:defRPr>
            </a:lvl1pPr>
            <a:lvl2pPr>
              <a:lnSpc>
                <a:spcPts val="2000"/>
              </a:lnSpc>
              <a:defRPr sz="1400">
                <a:solidFill>
                  <a:schemeClr val="tx1"/>
                </a:solidFill>
              </a:defRPr>
            </a:lvl2pPr>
            <a:lvl3pPr>
              <a:defRPr>
                <a:solidFill>
                  <a:schemeClr val="bg1"/>
                </a:solidFill>
              </a:defRPr>
            </a:lvl3pPr>
            <a:lvl4pPr>
              <a:defRPr>
                <a:solidFill>
                  <a:schemeClr val="bg1"/>
                </a:solidFill>
              </a:defRPr>
            </a:lvl4pPr>
            <a:lvl5pPr>
              <a:defRPr>
                <a:solidFill>
                  <a:schemeClr val="bg1"/>
                </a:solidFill>
              </a:defRPr>
            </a:lvl5pPr>
          </a:lstStyle>
          <a:p>
            <a:r>
              <a:rPr lang="en-US" dirty="0"/>
              <a:t>First level bulleted text is </a:t>
            </a:r>
            <a:br>
              <a:rPr lang="en-US" dirty="0"/>
            </a:br>
            <a:r>
              <a:rPr lang="en-US" dirty="0"/>
              <a:t>Arial 18 pt.</a:t>
            </a:r>
          </a:p>
          <a:p>
            <a:pPr lvl="1"/>
            <a:r>
              <a:rPr lang="en-US" dirty="0"/>
              <a:t>Second level text (press tab key) is 14 pt.</a:t>
            </a:r>
          </a:p>
          <a:p>
            <a:r>
              <a:rPr lang="en-US" dirty="0"/>
              <a:t>Arial is the only font used </a:t>
            </a:r>
            <a:br>
              <a:rPr lang="en-US" dirty="0"/>
            </a:br>
            <a:r>
              <a:rPr lang="en-US" dirty="0"/>
              <a:t>in the template</a:t>
            </a:r>
          </a:p>
          <a:p>
            <a:r>
              <a:rPr lang="en-US" dirty="0"/>
              <a:t>All bulleted text is sentence case (capitalize first letter </a:t>
            </a:r>
            <a:br>
              <a:rPr lang="en-US" dirty="0"/>
            </a:br>
            <a:r>
              <a:rPr lang="en-US" dirty="0"/>
              <a:t>of first word)</a:t>
            </a:r>
          </a:p>
          <a:p>
            <a:r>
              <a:rPr lang="en-US" dirty="0"/>
              <a:t>Use </a:t>
            </a:r>
            <a:r>
              <a:rPr lang="en-US" b="1" dirty="0">
                <a:solidFill>
                  <a:schemeClr val="accent6"/>
                </a:solidFill>
              </a:rPr>
              <a:t>bold</a:t>
            </a:r>
            <a:r>
              <a:rPr lang="en-US" dirty="0">
                <a:solidFill>
                  <a:schemeClr val="accent6"/>
                </a:solidFill>
              </a:rPr>
              <a:t>, red </a:t>
            </a:r>
            <a:r>
              <a:rPr lang="en-US" dirty="0"/>
              <a:t>or both to highlight text</a:t>
            </a:r>
          </a:p>
        </p:txBody>
      </p:sp>
      <p:sp>
        <p:nvSpPr>
          <p:cNvPr id="8" name="Text Placeholder 2">
            <a:extLst>
              <a:ext uri="{FF2B5EF4-FFF2-40B4-BE49-F238E27FC236}">
                <a16:creationId xmlns:a16="http://schemas.microsoft.com/office/drawing/2014/main" id="{F4EE19DC-8D4E-D341-8AA8-3FB30FDC4F26}"/>
              </a:ext>
            </a:extLst>
          </p:cNvPr>
          <p:cNvSpPr>
            <a:spLocks noGrp="1"/>
          </p:cNvSpPr>
          <p:nvPr>
            <p:ph type="body" idx="13"/>
          </p:nvPr>
        </p:nvSpPr>
        <p:spPr>
          <a:xfrm>
            <a:off x="4153120" y="1298448"/>
            <a:ext cx="3483791" cy="822960"/>
          </a:xfrm>
          <a:prstGeom prst="rect">
            <a:avLst/>
          </a:prstGeom>
        </p:spPr>
        <p:txBody>
          <a:bodyPr anchor="b">
            <a:noAutofit/>
          </a:bodyPr>
          <a:lstStyle>
            <a:lvl1pPr marL="0" indent="0">
              <a:buNone/>
              <a:defRPr sz="22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9" name="Content Placeholder 3">
            <a:extLst>
              <a:ext uri="{FF2B5EF4-FFF2-40B4-BE49-F238E27FC236}">
                <a16:creationId xmlns:a16="http://schemas.microsoft.com/office/drawing/2014/main" id="{3A2BD903-D929-C24D-98CA-F0E2548FB58C}"/>
              </a:ext>
            </a:extLst>
          </p:cNvPr>
          <p:cNvSpPr>
            <a:spLocks noGrp="1"/>
          </p:cNvSpPr>
          <p:nvPr>
            <p:ph sz="half" idx="14" hasCustomPrompt="1"/>
          </p:nvPr>
        </p:nvSpPr>
        <p:spPr>
          <a:xfrm>
            <a:off x="4153120" y="2185416"/>
            <a:ext cx="3483791" cy="3994722"/>
          </a:xfrm>
          <a:prstGeom prst="rect">
            <a:avLst/>
          </a:prstGeom>
        </p:spPr>
        <p:txBody>
          <a:bodyPr>
            <a:noAutofit/>
          </a:bodyPr>
          <a:lstStyle>
            <a:lvl1pPr>
              <a:lnSpc>
                <a:spcPts val="2000"/>
              </a:lnSpc>
              <a:defRPr sz="1800">
                <a:solidFill>
                  <a:schemeClr val="tx1"/>
                </a:solidFill>
              </a:defRPr>
            </a:lvl1pPr>
            <a:lvl2pPr>
              <a:lnSpc>
                <a:spcPts val="2000"/>
              </a:lnSpc>
              <a:defRPr sz="1400">
                <a:solidFill>
                  <a:schemeClr val="tx1"/>
                </a:solidFill>
              </a:defRPr>
            </a:lvl2pPr>
            <a:lvl3pPr>
              <a:defRPr>
                <a:solidFill>
                  <a:schemeClr val="bg1"/>
                </a:solidFill>
              </a:defRPr>
            </a:lvl3pPr>
            <a:lvl4pPr>
              <a:defRPr>
                <a:solidFill>
                  <a:schemeClr val="bg1"/>
                </a:solidFill>
              </a:defRPr>
            </a:lvl4pPr>
            <a:lvl5pPr>
              <a:defRPr>
                <a:solidFill>
                  <a:schemeClr val="bg1"/>
                </a:solidFill>
              </a:defRPr>
            </a:lvl5pPr>
          </a:lstStyle>
          <a:p>
            <a:r>
              <a:rPr lang="en-US" dirty="0"/>
              <a:t>First level bulleted text is </a:t>
            </a:r>
            <a:br>
              <a:rPr lang="en-US" dirty="0"/>
            </a:br>
            <a:r>
              <a:rPr lang="en-US" dirty="0"/>
              <a:t>Arial 18 pt.</a:t>
            </a:r>
          </a:p>
          <a:p>
            <a:pPr lvl="1"/>
            <a:r>
              <a:rPr lang="en-US" dirty="0"/>
              <a:t>Second level text (press tab key) is 14 pt.</a:t>
            </a:r>
          </a:p>
          <a:p>
            <a:r>
              <a:rPr lang="en-US" dirty="0"/>
              <a:t>Arial is the only font used </a:t>
            </a:r>
            <a:br>
              <a:rPr lang="en-US" dirty="0"/>
            </a:br>
            <a:r>
              <a:rPr lang="en-US" dirty="0"/>
              <a:t>in the template</a:t>
            </a:r>
          </a:p>
          <a:p>
            <a:r>
              <a:rPr lang="en-US" dirty="0"/>
              <a:t>All bulleted text is sentence case (capitalize first letter </a:t>
            </a:r>
            <a:br>
              <a:rPr lang="en-US" dirty="0"/>
            </a:br>
            <a:r>
              <a:rPr lang="en-US" dirty="0"/>
              <a:t>of first word)</a:t>
            </a:r>
          </a:p>
          <a:p>
            <a:r>
              <a:rPr lang="en-US" dirty="0"/>
              <a:t>Use </a:t>
            </a:r>
            <a:r>
              <a:rPr lang="en-US" b="1" dirty="0">
                <a:solidFill>
                  <a:schemeClr val="accent6"/>
                </a:solidFill>
              </a:rPr>
              <a:t>bold</a:t>
            </a:r>
            <a:r>
              <a:rPr lang="en-US" dirty="0">
                <a:solidFill>
                  <a:schemeClr val="accent6"/>
                </a:solidFill>
              </a:rPr>
              <a:t>, red </a:t>
            </a:r>
            <a:r>
              <a:rPr lang="en-US" dirty="0"/>
              <a:t>or both to highlight text</a:t>
            </a:r>
          </a:p>
        </p:txBody>
      </p:sp>
      <p:sp>
        <p:nvSpPr>
          <p:cNvPr id="11" name="Text Placeholder 2">
            <a:extLst>
              <a:ext uri="{FF2B5EF4-FFF2-40B4-BE49-F238E27FC236}">
                <a16:creationId xmlns:a16="http://schemas.microsoft.com/office/drawing/2014/main" id="{E4048257-3ABC-6D48-888B-07E54907D07B}"/>
              </a:ext>
            </a:extLst>
          </p:cNvPr>
          <p:cNvSpPr>
            <a:spLocks noGrp="1"/>
          </p:cNvSpPr>
          <p:nvPr>
            <p:ph type="body" idx="15"/>
          </p:nvPr>
        </p:nvSpPr>
        <p:spPr>
          <a:xfrm>
            <a:off x="7695934" y="1298448"/>
            <a:ext cx="3483791" cy="822960"/>
          </a:xfrm>
          <a:prstGeom prst="rect">
            <a:avLst/>
          </a:prstGeom>
        </p:spPr>
        <p:txBody>
          <a:bodyPr anchor="b">
            <a:noAutofit/>
          </a:bodyPr>
          <a:lstStyle>
            <a:lvl1pPr marL="0" indent="0">
              <a:buNone/>
              <a:defRPr sz="22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13" name="Content Placeholder 3">
            <a:extLst>
              <a:ext uri="{FF2B5EF4-FFF2-40B4-BE49-F238E27FC236}">
                <a16:creationId xmlns:a16="http://schemas.microsoft.com/office/drawing/2014/main" id="{DD2C53F7-B3F3-6E4E-8CD8-FE8394323B47}"/>
              </a:ext>
            </a:extLst>
          </p:cNvPr>
          <p:cNvSpPr>
            <a:spLocks noGrp="1"/>
          </p:cNvSpPr>
          <p:nvPr>
            <p:ph sz="half" idx="16" hasCustomPrompt="1"/>
          </p:nvPr>
        </p:nvSpPr>
        <p:spPr>
          <a:xfrm>
            <a:off x="7695934" y="2185416"/>
            <a:ext cx="3483791" cy="3994722"/>
          </a:xfrm>
          <a:prstGeom prst="rect">
            <a:avLst/>
          </a:prstGeom>
        </p:spPr>
        <p:txBody>
          <a:bodyPr>
            <a:noAutofit/>
          </a:bodyPr>
          <a:lstStyle>
            <a:lvl1pPr>
              <a:lnSpc>
                <a:spcPts val="2000"/>
              </a:lnSpc>
              <a:defRPr sz="1800">
                <a:solidFill>
                  <a:schemeClr val="tx1"/>
                </a:solidFill>
              </a:defRPr>
            </a:lvl1pPr>
            <a:lvl2pPr>
              <a:lnSpc>
                <a:spcPts val="2000"/>
              </a:lnSpc>
              <a:defRPr sz="1400">
                <a:solidFill>
                  <a:schemeClr val="tx1"/>
                </a:solidFill>
              </a:defRPr>
            </a:lvl2pPr>
            <a:lvl3pPr>
              <a:defRPr>
                <a:solidFill>
                  <a:schemeClr val="bg1"/>
                </a:solidFill>
              </a:defRPr>
            </a:lvl3pPr>
            <a:lvl4pPr>
              <a:defRPr>
                <a:solidFill>
                  <a:schemeClr val="bg1"/>
                </a:solidFill>
              </a:defRPr>
            </a:lvl4pPr>
            <a:lvl5pPr>
              <a:defRPr>
                <a:solidFill>
                  <a:schemeClr val="bg1"/>
                </a:solidFill>
              </a:defRPr>
            </a:lvl5pPr>
          </a:lstStyle>
          <a:p>
            <a:r>
              <a:rPr lang="en-US" dirty="0"/>
              <a:t>First level bulleted text is </a:t>
            </a:r>
            <a:br>
              <a:rPr lang="en-US" dirty="0"/>
            </a:br>
            <a:r>
              <a:rPr lang="en-US" dirty="0"/>
              <a:t>Arial 18 pt.</a:t>
            </a:r>
          </a:p>
          <a:p>
            <a:pPr lvl="1"/>
            <a:r>
              <a:rPr lang="en-US" dirty="0"/>
              <a:t>Second level text (press tab key) is 14 pt.</a:t>
            </a:r>
          </a:p>
          <a:p>
            <a:r>
              <a:rPr lang="en-US" dirty="0"/>
              <a:t>Arial is the only font used </a:t>
            </a:r>
            <a:br>
              <a:rPr lang="en-US" dirty="0"/>
            </a:br>
            <a:r>
              <a:rPr lang="en-US" dirty="0"/>
              <a:t>in the template</a:t>
            </a:r>
          </a:p>
          <a:p>
            <a:r>
              <a:rPr lang="en-US" dirty="0"/>
              <a:t>All bulleted text is sentence case (capitalize first letter </a:t>
            </a:r>
            <a:br>
              <a:rPr lang="en-US" dirty="0"/>
            </a:br>
            <a:r>
              <a:rPr lang="en-US" dirty="0"/>
              <a:t>of first word)</a:t>
            </a:r>
          </a:p>
          <a:p>
            <a:r>
              <a:rPr lang="en-US" dirty="0"/>
              <a:t>Use </a:t>
            </a:r>
            <a:r>
              <a:rPr lang="en-US" b="1" dirty="0">
                <a:solidFill>
                  <a:schemeClr val="accent6"/>
                </a:solidFill>
              </a:rPr>
              <a:t>bold</a:t>
            </a:r>
            <a:r>
              <a:rPr lang="en-US" dirty="0">
                <a:solidFill>
                  <a:schemeClr val="accent6"/>
                </a:solidFill>
              </a:rPr>
              <a:t>, red </a:t>
            </a:r>
            <a:r>
              <a:rPr lang="en-US" dirty="0"/>
              <a:t>or both to highlight text</a:t>
            </a:r>
          </a:p>
        </p:txBody>
      </p:sp>
      <p:sp>
        <p:nvSpPr>
          <p:cNvPr id="12" name="Title 1">
            <a:extLst>
              <a:ext uri="{FF2B5EF4-FFF2-40B4-BE49-F238E27FC236}">
                <a16:creationId xmlns:a16="http://schemas.microsoft.com/office/drawing/2014/main" id="{64A46A50-B903-3347-8772-58625E888DDF}"/>
              </a:ext>
            </a:extLst>
          </p:cNvPr>
          <p:cNvSpPr>
            <a:spLocks noGrp="1"/>
          </p:cNvSpPr>
          <p:nvPr>
            <p:ph type="title" hasCustomPrompt="1"/>
          </p:nvPr>
        </p:nvSpPr>
        <p:spPr>
          <a:xfrm>
            <a:off x="615167" y="9827"/>
            <a:ext cx="10566235" cy="1325563"/>
          </a:xfrm>
          <a:prstGeom prst="rect">
            <a:avLst/>
          </a:prstGeom>
        </p:spPr>
        <p:txBody>
          <a:bodyPr anchor="ctr" anchorCtr="0">
            <a:noAutofit/>
          </a:bodyPr>
          <a:lstStyle>
            <a:lvl1pPr>
              <a:defRPr sz="3400" b="1" spc="-150">
                <a:solidFill>
                  <a:schemeClr val="tx1"/>
                </a:solidFill>
              </a:defRPr>
            </a:lvl1pPr>
          </a:lstStyle>
          <a:p>
            <a:r>
              <a:rPr lang="en-US" dirty="0"/>
              <a:t>Slide Title</a:t>
            </a:r>
          </a:p>
        </p:txBody>
      </p:sp>
      <p:sp>
        <p:nvSpPr>
          <p:cNvPr id="14" name="Text Placeholder 3">
            <a:extLst>
              <a:ext uri="{FF2B5EF4-FFF2-40B4-BE49-F238E27FC236}">
                <a16:creationId xmlns:a16="http://schemas.microsoft.com/office/drawing/2014/main" id="{42E9CA0C-3C26-4A44-8287-9C4E9B9334E7}"/>
              </a:ext>
            </a:extLst>
          </p:cNvPr>
          <p:cNvSpPr>
            <a:spLocks noGrp="1"/>
          </p:cNvSpPr>
          <p:nvPr>
            <p:ph type="body" sz="quarter" idx="17"/>
          </p:nvPr>
        </p:nvSpPr>
        <p:spPr>
          <a:xfrm>
            <a:off x="611391" y="922055"/>
            <a:ext cx="10570013" cy="413335"/>
          </a:xfrm>
          <a:prstGeom prst="rect">
            <a:avLst/>
          </a:prstGeom>
        </p:spPr>
        <p:txBody>
          <a:bodyPr anchor="t"/>
          <a:lstStyle>
            <a:lvl1pPr marL="0" indent="0">
              <a:buNone/>
              <a:defRPr sz="2400">
                <a:solidFill>
                  <a:schemeClr val="accent6"/>
                </a:solidFill>
              </a:defRPr>
            </a:lvl1pPr>
            <a:lvl2pPr marL="457200" indent="0">
              <a:buFont typeface="Arial" panose="020B0604020202020204" pitchFamily="34" charset="0"/>
              <a:buNone/>
              <a:defRPr>
                <a:solidFill>
                  <a:schemeClr val="accent6"/>
                </a:solidFill>
              </a:defRPr>
            </a:lvl2pPr>
          </a:lstStyle>
          <a:p>
            <a:pPr lvl="0"/>
            <a:r>
              <a:rPr lang="en-US" dirty="0"/>
              <a:t>Edit Master text styles</a:t>
            </a:r>
          </a:p>
        </p:txBody>
      </p:sp>
    </p:spTree>
    <p:extLst>
      <p:ext uri="{BB962C8B-B14F-4D97-AF65-F5344CB8AC3E}">
        <p14:creationId xmlns:p14="http://schemas.microsoft.com/office/powerpoint/2010/main" val="3737834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1" pos="456" userDrawn="1">
          <p15:clr>
            <a:srgbClr val="FBAE40"/>
          </p15:clr>
        </p15:guide>
        <p15:guide id="2" orient="horz" pos="4104"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286733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1" orient="horz" pos="4104" userDrawn="1">
          <p15:clr>
            <a:srgbClr val="FBAE40"/>
          </p15:clr>
        </p15:guide>
        <p15:guide id="2" pos="456" userDrawn="1">
          <p15:clr>
            <a:srgbClr val="FBAE40"/>
          </p15:clr>
        </p15:guide>
        <p15:guide id="3" pos="1145"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chemeClr val="bg1"/>
        </a:solidFill>
        <a:effectLst/>
      </p:bgPr>
    </p:bg>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AFB62BDF-09FE-7041-A88C-CA70903E3763}"/>
              </a:ext>
            </a:extLst>
          </p:cNvPr>
          <p:cNvSpPr>
            <a:spLocks noGrp="1"/>
          </p:cNvSpPr>
          <p:nvPr>
            <p:ph type="title" hasCustomPrompt="1"/>
          </p:nvPr>
        </p:nvSpPr>
        <p:spPr>
          <a:xfrm>
            <a:off x="615167" y="9827"/>
            <a:ext cx="10566235" cy="1325563"/>
          </a:xfrm>
          <a:prstGeom prst="rect">
            <a:avLst/>
          </a:prstGeom>
        </p:spPr>
        <p:txBody>
          <a:bodyPr anchor="ctr" anchorCtr="0">
            <a:noAutofit/>
          </a:bodyPr>
          <a:lstStyle>
            <a:lvl1pPr>
              <a:defRPr sz="3400" b="1" spc="-150">
                <a:solidFill>
                  <a:schemeClr val="tx1"/>
                </a:solidFill>
              </a:defRPr>
            </a:lvl1pPr>
          </a:lstStyle>
          <a:p>
            <a:r>
              <a:rPr lang="en-US" dirty="0"/>
              <a:t>Slide Title</a:t>
            </a:r>
          </a:p>
        </p:txBody>
      </p:sp>
    </p:spTree>
    <p:extLst>
      <p:ext uri="{BB962C8B-B14F-4D97-AF65-F5344CB8AC3E}">
        <p14:creationId xmlns:p14="http://schemas.microsoft.com/office/powerpoint/2010/main" val="1072298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1" pos="456" userDrawn="1">
          <p15:clr>
            <a:srgbClr val="FBAE40"/>
          </p15:clr>
        </p15:guide>
        <p15:guide id="2" orient="horz" pos="4104"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Only_subtitle">
    <p:bg>
      <p:bgPr>
        <a:solidFill>
          <a:schemeClr val="bg1"/>
        </a:solidFill>
        <a:effectLst/>
      </p:bgPr>
    </p:bg>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8139B9B9-ED44-2447-974C-7B2A212A9138}"/>
              </a:ext>
            </a:extLst>
          </p:cNvPr>
          <p:cNvSpPr>
            <a:spLocks noGrp="1"/>
          </p:cNvSpPr>
          <p:nvPr>
            <p:ph type="title" hasCustomPrompt="1"/>
          </p:nvPr>
        </p:nvSpPr>
        <p:spPr>
          <a:xfrm>
            <a:off x="615167" y="9827"/>
            <a:ext cx="10566235" cy="1325563"/>
          </a:xfrm>
          <a:prstGeom prst="rect">
            <a:avLst/>
          </a:prstGeom>
        </p:spPr>
        <p:txBody>
          <a:bodyPr anchor="ctr" anchorCtr="0">
            <a:noAutofit/>
          </a:bodyPr>
          <a:lstStyle>
            <a:lvl1pPr>
              <a:defRPr sz="3400" b="1" spc="-150">
                <a:solidFill>
                  <a:schemeClr val="tx1"/>
                </a:solidFill>
              </a:defRPr>
            </a:lvl1pPr>
          </a:lstStyle>
          <a:p>
            <a:r>
              <a:rPr lang="en-US" dirty="0"/>
              <a:t>Slide Title</a:t>
            </a:r>
          </a:p>
        </p:txBody>
      </p:sp>
      <p:sp>
        <p:nvSpPr>
          <p:cNvPr id="6" name="Text Placeholder 3">
            <a:extLst>
              <a:ext uri="{FF2B5EF4-FFF2-40B4-BE49-F238E27FC236}">
                <a16:creationId xmlns:a16="http://schemas.microsoft.com/office/drawing/2014/main" id="{0FB58AD4-B5F7-C348-B8E3-10DC77F1F991}"/>
              </a:ext>
            </a:extLst>
          </p:cNvPr>
          <p:cNvSpPr>
            <a:spLocks noGrp="1"/>
          </p:cNvSpPr>
          <p:nvPr>
            <p:ph type="body" sz="quarter" idx="15"/>
          </p:nvPr>
        </p:nvSpPr>
        <p:spPr>
          <a:xfrm>
            <a:off x="611391" y="922055"/>
            <a:ext cx="10570013" cy="413335"/>
          </a:xfrm>
          <a:prstGeom prst="rect">
            <a:avLst/>
          </a:prstGeom>
        </p:spPr>
        <p:txBody>
          <a:bodyPr anchor="t"/>
          <a:lstStyle>
            <a:lvl1pPr marL="0" indent="0">
              <a:buNone/>
              <a:defRPr sz="2400">
                <a:solidFill>
                  <a:schemeClr val="accent6"/>
                </a:solidFill>
              </a:defRPr>
            </a:lvl1pPr>
            <a:lvl2pPr marL="457200" indent="0">
              <a:buFont typeface="Arial" panose="020B0604020202020204" pitchFamily="34" charset="0"/>
              <a:buNone/>
              <a:defRPr>
                <a:solidFill>
                  <a:schemeClr val="accent6"/>
                </a:solidFill>
              </a:defRPr>
            </a:lvl2pPr>
          </a:lstStyle>
          <a:p>
            <a:pPr lvl="0"/>
            <a:r>
              <a:rPr lang="en-US" dirty="0"/>
              <a:t>Edit Master text styles</a:t>
            </a:r>
          </a:p>
        </p:txBody>
      </p:sp>
    </p:spTree>
    <p:extLst>
      <p:ext uri="{BB962C8B-B14F-4D97-AF65-F5344CB8AC3E}">
        <p14:creationId xmlns:p14="http://schemas.microsoft.com/office/powerpoint/2010/main" val="8944671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1" pos="456">
          <p15:clr>
            <a:srgbClr val="FBAE40"/>
          </p15:clr>
        </p15:guide>
        <p15:guide id="2" orient="horz" pos="4104">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ent with Caption">
    <p:bg>
      <p:bgPr>
        <a:solidFill>
          <a:schemeClr val="bg1"/>
        </a:solidFill>
        <a:effectLst/>
      </p:bgPr>
    </p:bg>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8FCEF4AC-497F-6740-AF4C-F4E7F5B8A781}"/>
              </a:ext>
            </a:extLst>
          </p:cNvPr>
          <p:cNvSpPr>
            <a:spLocks noGrp="1"/>
          </p:cNvSpPr>
          <p:nvPr>
            <p:ph type="pic" sz="quarter" idx="13"/>
          </p:nvPr>
        </p:nvSpPr>
        <p:spPr>
          <a:xfrm>
            <a:off x="713547" y="1333502"/>
            <a:ext cx="6923366" cy="4550134"/>
          </a:xfrm>
          <a:prstGeom prst="rect">
            <a:avLst/>
          </a:prstGeom>
        </p:spPr>
        <p:txBody>
          <a:bodyPr/>
          <a:lstStyle>
            <a:lvl1pPr marL="0" indent="0">
              <a:buNone/>
              <a:defRPr/>
            </a:lvl1pPr>
          </a:lstStyle>
          <a:p>
            <a:r>
              <a:rPr lang="en-US" dirty="0"/>
              <a:t>Click icon to add picture</a:t>
            </a:r>
          </a:p>
        </p:txBody>
      </p:sp>
      <p:sp>
        <p:nvSpPr>
          <p:cNvPr id="9" name="Text Placeholder 8">
            <a:extLst>
              <a:ext uri="{FF2B5EF4-FFF2-40B4-BE49-F238E27FC236}">
                <a16:creationId xmlns:a16="http://schemas.microsoft.com/office/drawing/2014/main" id="{6AD0FC58-C2A0-D94B-B6DA-C2E33F42598A}"/>
              </a:ext>
            </a:extLst>
          </p:cNvPr>
          <p:cNvSpPr>
            <a:spLocks noGrp="1"/>
          </p:cNvSpPr>
          <p:nvPr>
            <p:ph type="body" sz="quarter" idx="14" hasCustomPrompt="1"/>
          </p:nvPr>
        </p:nvSpPr>
        <p:spPr>
          <a:xfrm>
            <a:off x="7702327" y="1333502"/>
            <a:ext cx="3479077" cy="4550132"/>
          </a:xfrm>
          <a:prstGeom prst="rect">
            <a:avLst/>
          </a:prstGeom>
        </p:spPr>
        <p:txBody>
          <a:bodyPr>
            <a:normAutofit/>
          </a:bodyPr>
          <a:lstStyle>
            <a:lvl1pPr marL="0" indent="0">
              <a:lnSpc>
                <a:spcPct val="90000"/>
              </a:lnSpc>
              <a:buNone/>
              <a:defRPr sz="2000"/>
            </a:lvl1pPr>
          </a:lstStyle>
          <a:p>
            <a:pPr lvl="0"/>
            <a:r>
              <a:rPr lang="en-US" sz="2000" dirty="0"/>
              <a:t>Brief caption or descriptive</a:t>
            </a:r>
          </a:p>
          <a:p>
            <a:pPr lvl="0"/>
            <a:r>
              <a:rPr lang="en-US" sz="2000" dirty="0"/>
              <a:t>Statement relating to picture</a:t>
            </a:r>
            <a:endParaRPr lang="en-US" dirty="0"/>
          </a:p>
        </p:txBody>
      </p:sp>
      <p:sp>
        <p:nvSpPr>
          <p:cNvPr id="6" name="Title 1">
            <a:extLst>
              <a:ext uri="{FF2B5EF4-FFF2-40B4-BE49-F238E27FC236}">
                <a16:creationId xmlns:a16="http://schemas.microsoft.com/office/drawing/2014/main" id="{88BCE58D-A19F-254D-833D-BE1804D1BD04}"/>
              </a:ext>
            </a:extLst>
          </p:cNvPr>
          <p:cNvSpPr>
            <a:spLocks noGrp="1"/>
          </p:cNvSpPr>
          <p:nvPr>
            <p:ph type="title" hasCustomPrompt="1"/>
          </p:nvPr>
        </p:nvSpPr>
        <p:spPr>
          <a:xfrm>
            <a:off x="615167" y="9827"/>
            <a:ext cx="10566235" cy="1325563"/>
          </a:xfrm>
          <a:prstGeom prst="rect">
            <a:avLst/>
          </a:prstGeom>
        </p:spPr>
        <p:txBody>
          <a:bodyPr anchor="ctr" anchorCtr="0">
            <a:noAutofit/>
          </a:bodyPr>
          <a:lstStyle>
            <a:lvl1pPr>
              <a:defRPr sz="3400" b="1" spc="-150">
                <a:solidFill>
                  <a:schemeClr val="tx1"/>
                </a:solidFill>
              </a:defRPr>
            </a:lvl1pPr>
          </a:lstStyle>
          <a:p>
            <a:r>
              <a:rPr lang="en-US" dirty="0"/>
              <a:t>Slide Title</a:t>
            </a:r>
          </a:p>
        </p:txBody>
      </p:sp>
    </p:spTree>
    <p:extLst>
      <p:ext uri="{BB962C8B-B14F-4D97-AF65-F5344CB8AC3E}">
        <p14:creationId xmlns:p14="http://schemas.microsoft.com/office/powerpoint/2010/main" val="16179890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1" orient="horz" pos="4104">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wo Pictures with Captions">
    <p:bg>
      <p:bgPr>
        <a:solidFill>
          <a:schemeClr val="bg1"/>
        </a:solidFill>
        <a:effectLst/>
      </p:bgPr>
    </p:bg>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8FCEF4AC-497F-6740-AF4C-F4E7F5B8A781}"/>
              </a:ext>
            </a:extLst>
          </p:cNvPr>
          <p:cNvSpPr>
            <a:spLocks noGrp="1"/>
          </p:cNvSpPr>
          <p:nvPr>
            <p:ph type="pic" sz="quarter" idx="13"/>
          </p:nvPr>
        </p:nvSpPr>
        <p:spPr>
          <a:xfrm>
            <a:off x="712847" y="1333511"/>
            <a:ext cx="5151951" cy="3601721"/>
          </a:xfrm>
          <a:prstGeom prst="rect">
            <a:avLst/>
          </a:prstGeom>
        </p:spPr>
        <p:txBody>
          <a:bodyPr/>
          <a:lstStyle>
            <a:lvl1pPr marL="0" indent="0">
              <a:buNone/>
              <a:defRPr/>
            </a:lvl1pPr>
          </a:lstStyle>
          <a:p>
            <a:r>
              <a:rPr lang="en-US" dirty="0"/>
              <a:t>Click icon to add picture</a:t>
            </a:r>
          </a:p>
        </p:txBody>
      </p:sp>
      <p:sp>
        <p:nvSpPr>
          <p:cNvPr id="8" name="Picture Placeholder 6">
            <a:extLst>
              <a:ext uri="{FF2B5EF4-FFF2-40B4-BE49-F238E27FC236}">
                <a16:creationId xmlns:a16="http://schemas.microsoft.com/office/drawing/2014/main" id="{341FA6D0-835B-D64B-A6E9-EB320408D705}"/>
              </a:ext>
            </a:extLst>
          </p:cNvPr>
          <p:cNvSpPr>
            <a:spLocks noGrp="1"/>
          </p:cNvSpPr>
          <p:nvPr>
            <p:ph type="pic" sz="quarter" idx="14"/>
          </p:nvPr>
        </p:nvSpPr>
        <p:spPr>
          <a:xfrm>
            <a:off x="6022415" y="1333511"/>
            <a:ext cx="5158985" cy="3616547"/>
          </a:xfrm>
          <a:prstGeom prst="rect">
            <a:avLst/>
          </a:prstGeom>
        </p:spPr>
        <p:txBody>
          <a:bodyPr/>
          <a:lstStyle>
            <a:lvl1pPr marL="0" indent="0">
              <a:buNone/>
              <a:defRPr/>
            </a:lvl1pPr>
          </a:lstStyle>
          <a:p>
            <a:r>
              <a:rPr lang="en-US" dirty="0"/>
              <a:t>Click icon to add picture</a:t>
            </a:r>
          </a:p>
        </p:txBody>
      </p:sp>
      <p:sp>
        <p:nvSpPr>
          <p:cNvPr id="10" name="Text Placeholder 9">
            <a:extLst>
              <a:ext uri="{FF2B5EF4-FFF2-40B4-BE49-F238E27FC236}">
                <a16:creationId xmlns:a16="http://schemas.microsoft.com/office/drawing/2014/main" id="{4CDA9026-475B-C846-B13C-BE18FA354E2B}"/>
              </a:ext>
            </a:extLst>
          </p:cNvPr>
          <p:cNvSpPr>
            <a:spLocks noGrp="1"/>
          </p:cNvSpPr>
          <p:nvPr>
            <p:ph type="body" sz="quarter" idx="15" hasCustomPrompt="1"/>
          </p:nvPr>
        </p:nvSpPr>
        <p:spPr>
          <a:xfrm>
            <a:off x="714049" y="5056562"/>
            <a:ext cx="5151951" cy="827087"/>
          </a:xfrm>
          <a:prstGeom prst="rect">
            <a:avLst/>
          </a:prstGeom>
        </p:spPr>
        <p:txBody>
          <a:bodyPr>
            <a:normAutofit/>
          </a:bodyPr>
          <a:lstStyle>
            <a:lvl1pPr marL="0" indent="0">
              <a:buNone/>
              <a:defRPr sz="1800"/>
            </a:lvl1pPr>
          </a:lstStyle>
          <a:p>
            <a:pPr lvl="0"/>
            <a:r>
              <a:rPr lang="en-US" sz="1800" dirty="0"/>
              <a:t>Brief caption or descriptive statement relating </a:t>
            </a:r>
            <a:br>
              <a:rPr lang="en-US" sz="1800" dirty="0"/>
            </a:br>
            <a:r>
              <a:rPr lang="en-US" sz="1800" dirty="0"/>
              <a:t>to picture</a:t>
            </a:r>
            <a:endParaRPr lang="en-US" dirty="0"/>
          </a:p>
        </p:txBody>
      </p:sp>
      <p:sp>
        <p:nvSpPr>
          <p:cNvPr id="11" name="Text Placeholder 9">
            <a:extLst>
              <a:ext uri="{FF2B5EF4-FFF2-40B4-BE49-F238E27FC236}">
                <a16:creationId xmlns:a16="http://schemas.microsoft.com/office/drawing/2014/main" id="{93662F84-B0B5-9A45-B477-D6B88CC0926C}"/>
              </a:ext>
            </a:extLst>
          </p:cNvPr>
          <p:cNvSpPr>
            <a:spLocks noGrp="1"/>
          </p:cNvSpPr>
          <p:nvPr>
            <p:ph type="body" sz="quarter" idx="16" hasCustomPrompt="1"/>
          </p:nvPr>
        </p:nvSpPr>
        <p:spPr>
          <a:xfrm>
            <a:off x="6022415" y="5056562"/>
            <a:ext cx="5158985" cy="827087"/>
          </a:xfrm>
          <a:prstGeom prst="rect">
            <a:avLst/>
          </a:prstGeom>
        </p:spPr>
        <p:txBody>
          <a:bodyPr>
            <a:normAutofit/>
          </a:bodyPr>
          <a:lstStyle>
            <a:lvl1pPr marL="0" indent="0">
              <a:buNone/>
              <a:defRPr sz="1800"/>
            </a:lvl1pPr>
          </a:lstStyle>
          <a:p>
            <a:pPr lvl="0"/>
            <a:r>
              <a:rPr lang="en-US" sz="1800" dirty="0"/>
              <a:t>Brief caption or descriptive statement relating </a:t>
            </a:r>
            <a:br>
              <a:rPr lang="en-US" sz="1800" dirty="0"/>
            </a:br>
            <a:r>
              <a:rPr lang="en-US" sz="1800" dirty="0"/>
              <a:t>to picture</a:t>
            </a:r>
            <a:endParaRPr lang="en-US" dirty="0"/>
          </a:p>
        </p:txBody>
      </p:sp>
      <p:sp>
        <p:nvSpPr>
          <p:cNvPr id="9" name="Title 1">
            <a:extLst>
              <a:ext uri="{FF2B5EF4-FFF2-40B4-BE49-F238E27FC236}">
                <a16:creationId xmlns:a16="http://schemas.microsoft.com/office/drawing/2014/main" id="{AC7D8CEB-BB8E-1048-B979-FDAB5E5A6CE4}"/>
              </a:ext>
            </a:extLst>
          </p:cNvPr>
          <p:cNvSpPr>
            <a:spLocks noGrp="1"/>
          </p:cNvSpPr>
          <p:nvPr>
            <p:ph type="title" hasCustomPrompt="1"/>
          </p:nvPr>
        </p:nvSpPr>
        <p:spPr>
          <a:xfrm>
            <a:off x="615167" y="9827"/>
            <a:ext cx="10566235" cy="1325563"/>
          </a:xfrm>
          <a:prstGeom prst="rect">
            <a:avLst/>
          </a:prstGeom>
        </p:spPr>
        <p:txBody>
          <a:bodyPr anchor="ctr" anchorCtr="0">
            <a:noAutofit/>
          </a:bodyPr>
          <a:lstStyle>
            <a:lvl1pPr>
              <a:defRPr sz="3400" b="1" spc="-150">
                <a:solidFill>
                  <a:schemeClr val="tx1"/>
                </a:solidFill>
              </a:defRPr>
            </a:lvl1pPr>
          </a:lstStyle>
          <a:p>
            <a:r>
              <a:rPr lang="en-US" dirty="0"/>
              <a:t>Slide Title</a:t>
            </a:r>
          </a:p>
        </p:txBody>
      </p:sp>
    </p:spTree>
    <p:extLst>
      <p:ext uri="{BB962C8B-B14F-4D97-AF65-F5344CB8AC3E}">
        <p14:creationId xmlns:p14="http://schemas.microsoft.com/office/powerpoint/2010/main" val="2543079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1" orient="horz" pos="4104">
          <p15:clr>
            <a:srgbClr val="FBAE40"/>
          </p15:clr>
        </p15:guide>
        <p15:guide id="2" pos="456">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hree Pictures with Captions">
    <p:bg>
      <p:bgPr>
        <a:solidFill>
          <a:schemeClr val="bg1"/>
        </a:solidFill>
        <a:effectLst/>
      </p:bgPr>
    </p:bg>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8FCEF4AC-497F-6740-AF4C-F4E7F5B8A781}"/>
              </a:ext>
            </a:extLst>
          </p:cNvPr>
          <p:cNvSpPr>
            <a:spLocks noGrp="1"/>
          </p:cNvSpPr>
          <p:nvPr>
            <p:ph type="pic" sz="quarter" idx="13"/>
          </p:nvPr>
        </p:nvSpPr>
        <p:spPr>
          <a:xfrm>
            <a:off x="710200" y="1700794"/>
            <a:ext cx="3382222" cy="3234895"/>
          </a:xfrm>
          <a:prstGeom prst="rect">
            <a:avLst/>
          </a:prstGeom>
        </p:spPr>
        <p:txBody>
          <a:bodyPr/>
          <a:lstStyle>
            <a:lvl1pPr marL="0" indent="0">
              <a:buNone/>
              <a:defRPr/>
            </a:lvl1pPr>
          </a:lstStyle>
          <a:p>
            <a:r>
              <a:rPr lang="en-US" dirty="0"/>
              <a:t>Click icon to add picture</a:t>
            </a:r>
          </a:p>
        </p:txBody>
      </p:sp>
      <p:sp>
        <p:nvSpPr>
          <p:cNvPr id="10" name="Text Placeholder 9">
            <a:extLst>
              <a:ext uri="{FF2B5EF4-FFF2-40B4-BE49-F238E27FC236}">
                <a16:creationId xmlns:a16="http://schemas.microsoft.com/office/drawing/2014/main" id="{4CDA9026-475B-C846-B13C-BE18FA354E2B}"/>
              </a:ext>
            </a:extLst>
          </p:cNvPr>
          <p:cNvSpPr>
            <a:spLocks noGrp="1"/>
          </p:cNvSpPr>
          <p:nvPr>
            <p:ph type="body" sz="quarter" idx="15" hasCustomPrompt="1"/>
          </p:nvPr>
        </p:nvSpPr>
        <p:spPr>
          <a:xfrm>
            <a:off x="714587" y="5056563"/>
            <a:ext cx="3386616" cy="827087"/>
          </a:xfrm>
          <a:prstGeom prst="rect">
            <a:avLst/>
          </a:prstGeom>
        </p:spPr>
        <p:txBody>
          <a:bodyPr>
            <a:normAutofit/>
          </a:bodyPr>
          <a:lstStyle>
            <a:lvl1pPr marL="0" indent="0">
              <a:buNone/>
              <a:defRPr sz="1600"/>
            </a:lvl1pPr>
          </a:lstStyle>
          <a:p>
            <a:pPr lvl="0"/>
            <a:r>
              <a:rPr lang="en-US" sz="1800" dirty="0"/>
              <a:t>Brief caption or descriptive statement relating to picture</a:t>
            </a:r>
            <a:endParaRPr lang="en-US" dirty="0"/>
          </a:p>
        </p:txBody>
      </p:sp>
      <p:sp>
        <p:nvSpPr>
          <p:cNvPr id="12" name="Picture Placeholder 6">
            <a:extLst>
              <a:ext uri="{FF2B5EF4-FFF2-40B4-BE49-F238E27FC236}">
                <a16:creationId xmlns:a16="http://schemas.microsoft.com/office/drawing/2014/main" id="{E29608CA-13F2-424A-983D-EF48D52663D4}"/>
              </a:ext>
            </a:extLst>
          </p:cNvPr>
          <p:cNvSpPr>
            <a:spLocks noGrp="1"/>
          </p:cNvSpPr>
          <p:nvPr>
            <p:ph type="pic" sz="quarter" idx="17"/>
          </p:nvPr>
        </p:nvSpPr>
        <p:spPr>
          <a:xfrm>
            <a:off x="4251844" y="1700794"/>
            <a:ext cx="3385065" cy="3234895"/>
          </a:xfrm>
          <a:prstGeom prst="rect">
            <a:avLst/>
          </a:prstGeom>
        </p:spPr>
        <p:txBody>
          <a:bodyPr/>
          <a:lstStyle>
            <a:lvl1pPr marL="0" indent="0">
              <a:buNone/>
              <a:defRPr/>
            </a:lvl1pPr>
          </a:lstStyle>
          <a:p>
            <a:r>
              <a:rPr lang="en-US" dirty="0"/>
              <a:t>Click icon to add picture</a:t>
            </a:r>
          </a:p>
        </p:txBody>
      </p:sp>
      <p:sp>
        <p:nvSpPr>
          <p:cNvPr id="13" name="Picture Placeholder 6">
            <a:extLst>
              <a:ext uri="{FF2B5EF4-FFF2-40B4-BE49-F238E27FC236}">
                <a16:creationId xmlns:a16="http://schemas.microsoft.com/office/drawing/2014/main" id="{9B79A963-562D-E543-9F8B-E434F10ED703}"/>
              </a:ext>
            </a:extLst>
          </p:cNvPr>
          <p:cNvSpPr>
            <a:spLocks noGrp="1"/>
          </p:cNvSpPr>
          <p:nvPr>
            <p:ph type="pic" sz="quarter" idx="18"/>
          </p:nvPr>
        </p:nvSpPr>
        <p:spPr>
          <a:xfrm>
            <a:off x="7796336" y="1700794"/>
            <a:ext cx="3385067" cy="3234895"/>
          </a:xfrm>
          <a:prstGeom prst="rect">
            <a:avLst/>
          </a:prstGeom>
        </p:spPr>
        <p:txBody>
          <a:bodyPr/>
          <a:lstStyle>
            <a:lvl1pPr marL="0" indent="0">
              <a:buNone/>
              <a:defRPr/>
            </a:lvl1pPr>
          </a:lstStyle>
          <a:p>
            <a:r>
              <a:rPr lang="en-US" dirty="0"/>
              <a:t>Click icon to add picture</a:t>
            </a:r>
          </a:p>
        </p:txBody>
      </p:sp>
      <p:sp>
        <p:nvSpPr>
          <p:cNvPr id="14" name="Text Placeholder 9">
            <a:extLst>
              <a:ext uri="{FF2B5EF4-FFF2-40B4-BE49-F238E27FC236}">
                <a16:creationId xmlns:a16="http://schemas.microsoft.com/office/drawing/2014/main" id="{5662793B-8197-B643-B782-F262E1B1EAF2}"/>
              </a:ext>
            </a:extLst>
          </p:cNvPr>
          <p:cNvSpPr>
            <a:spLocks noGrp="1"/>
          </p:cNvSpPr>
          <p:nvPr>
            <p:ph type="body" sz="quarter" idx="19" hasCustomPrompt="1"/>
          </p:nvPr>
        </p:nvSpPr>
        <p:spPr>
          <a:xfrm>
            <a:off x="4251849" y="5056563"/>
            <a:ext cx="3379217" cy="827087"/>
          </a:xfrm>
          <a:prstGeom prst="rect">
            <a:avLst/>
          </a:prstGeom>
        </p:spPr>
        <p:txBody>
          <a:bodyPr>
            <a:normAutofit/>
          </a:bodyPr>
          <a:lstStyle>
            <a:lvl1pPr marL="0" indent="0">
              <a:buNone/>
              <a:defRPr sz="1600"/>
            </a:lvl1pPr>
          </a:lstStyle>
          <a:p>
            <a:pPr lvl="0"/>
            <a:r>
              <a:rPr lang="en-US" sz="1800" dirty="0"/>
              <a:t>Brief caption or descriptive statement relating to picture</a:t>
            </a:r>
            <a:endParaRPr lang="en-US" dirty="0"/>
          </a:p>
        </p:txBody>
      </p:sp>
      <p:sp>
        <p:nvSpPr>
          <p:cNvPr id="15" name="Text Placeholder 9">
            <a:extLst>
              <a:ext uri="{FF2B5EF4-FFF2-40B4-BE49-F238E27FC236}">
                <a16:creationId xmlns:a16="http://schemas.microsoft.com/office/drawing/2014/main" id="{7BDA6846-9778-CB4D-9D85-1FD107D64C1B}"/>
              </a:ext>
            </a:extLst>
          </p:cNvPr>
          <p:cNvSpPr>
            <a:spLocks noGrp="1"/>
          </p:cNvSpPr>
          <p:nvPr>
            <p:ph type="body" sz="quarter" idx="20" hasCustomPrompt="1"/>
          </p:nvPr>
        </p:nvSpPr>
        <p:spPr>
          <a:xfrm>
            <a:off x="7796336" y="5056563"/>
            <a:ext cx="3385067" cy="827087"/>
          </a:xfrm>
          <a:prstGeom prst="rect">
            <a:avLst/>
          </a:prstGeom>
        </p:spPr>
        <p:txBody>
          <a:bodyPr>
            <a:normAutofit/>
          </a:bodyPr>
          <a:lstStyle>
            <a:lvl1pPr marL="0" indent="0">
              <a:buNone/>
              <a:defRPr sz="1600"/>
            </a:lvl1pPr>
          </a:lstStyle>
          <a:p>
            <a:pPr lvl="0"/>
            <a:r>
              <a:rPr lang="en-US" sz="1800" dirty="0"/>
              <a:t>Brief caption or descriptive statement relating to picture</a:t>
            </a:r>
            <a:endParaRPr lang="en-US" dirty="0"/>
          </a:p>
        </p:txBody>
      </p:sp>
      <p:sp>
        <p:nvSpPr>
          <p:cNvPr id="9" name="Title 1">
            <a:extLst>
              <a:ext uri="{FF2B5EF4-FFF2-40B4-BE49-F238E27FC236}">
                <a16:creationId xmlns:a16="http://schemas.microsoft.com/office/drawing/2014/main" id="{DDBB3E38-26B9-BC4F-B638-1520F3CBA31E}"/>
              </a:ext>
            </a:extLst>
          </p:cNvPr>
          <p:cNvSpPr>
            <a:spLocks noGrp="1"/>
          </p:cNvSpPr>
          <p:nvPr>
            <p:ph type="title" hasCustomPrompt="1"/>
          </p:nvPr>
        </p:nvSpPr>
        <p:spPr>
          <a:xfrm>
            <a:off x="615167" y="9827"/>
            <a:ext cx="10566235" cy="1325563"/>
          </a:xfrm>
          <a:prstGeom prst="rect">
            <a:avLst/>
          </a:prstGeom>
        </p:spPr>
        <p:txBody>
          <a:bodyPr anchor="ctr" anchorCtr="0">
            <a:noAutofit/>
          </a:bodyPr>
          <a:lstStyle>
            <a:lvl1pPr>
              <a:defRPr sz="3400" b="1" spc="-150">
                <a:solidFill>
                  <a:schemeClr val="tx1"/>
                </a:solidFill>
              </a:defRPr>
            </a:lvl1pPr>
          </a:lstStyle>
          <a:p>
            <a:r>
              <a:rPr lang="en-US" dirty="0"/>
              <a:t>Slide Title</a:t>
            </a:r>
          </a:p>
        </p:txBody>
      </p:sp>
    </p:spTree>
    <p:extLst>
      <p:ext uri="{BB962C8B-B14F-4D97-AF65-F5344CB8AC3E}">
        <p14:creationId xmlns:p14="http://schemas.microsoft.com/office/powerpoint/2010/main" val="18434907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1" orient="horz" pos="4104">
          <p15:clr>
            <a:srgbClr val="FBAE40"/>
          </p15:clr>
        </p15:guide>
        <p15:guide id="2" pos="456">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Section Header">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1A0D5EE-4C5B-48DD-9D28-83952ABB1B29}"/>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0" y="0"/>
            <a:ext cx="11887200" cy="6858000"/>
          </a:xfrm>
          <a:prstGeom prst="rect">
            <a:avLst/>
          </a:prstGeom>
        </p:spPr>
      </p:pic>
      <p:sp>
        <p:nvSpPr>
          <p:cNvPr id="7" name="Title 1">
            <a:extLst>
              <a:ext uri="{FF2B5EF4-FFF2-40B4-BE49-F238E27FC236}">
                <a16:creationId xmlns:a16="http://schemas.microsoft.com/office/drawing/2014/main" id="{780388A0-2695-2A48-802A-F42B89DA2C91}"/>
              </a:ext>
            </a:extLst>
          </p:cNvPr>
          <p:cNvSpPr>
            <a:spLocks noGrp="1"/>
          </p:cNvSpPr>
          <p:nvPr>
            <p:ph type="ctrTitle" hasCustomPrompt="1"/>
          </p:nvPr>
        </p:nvSpPr>
        <p:spPr>
          <a:xfrm>
            <a:off x="2906458" y="2057411"/>
            <a:ext cx="8129069" cy="1534889"/>
          </a:xfrm>
          <a:prstGeom prst="rect">
            <a:avLst/>
          </a:prstGeom>
        </p:spPr>
        <p:txBody>
          <a:bodyPr anchor="b" anchorCtr="0">
            <a:noAutofit/>
          </a:bodyPr>
          <a:lstStyle>
            <a:lvl1pPr algn="l">
              <a:defRPr sz="4700" b="1" spc="-150">
                <a:solidFill>
                  <a:srgbClr val="000000"/>
                </a:solidFill>
              </a:defRPr>
            </a:lvl1pPr>
          </a:lstStyle>
          <a:p>
            <a:r>
              <a:rPr lang="en-US" dirty="0"/>
              <a:t>Section Header 1</a:t>
            </a:r>
          </a:p>
        </p:txBody>
      </p:sp>
      <p:sp>
        <p:nvSpPr>
          <p:cNvPr id="8" name="Subtitle 2">
            <a:extLst>
              <a:ext uri="{FF2B5EF4-FFF2-40B4-BE49-F238E27FC236}">
                <a16:creationId xmlns:a16="http://schemas.microsoft.com/office/drawing/2014/main" id="{59FE708A-B440-0C47-A0B7-79CFDABE87FE}"/>
              </a:ext>
            </a:extLst>
          </p:cNvPr>
          <p:cNvSpPr>
            <a:spLocks noGrp="1"/>
          </p:cNvSpPr>
          <p:nvPr>
            <p:ph type="subTitle" idx="1" hasCustomPrompt="1"/>
          </p:nvPr>
        </p:nvSpPr>
        <p:spPr>
          <a:xfrm>
            <a:off x="2906460" y="3732323"/>
            <a:ext cx="7406284" cy="830122"/>
          </a:xfrm>
          <a:prstGeom prst="rect">
            <a:avLst/>
          </a:prstGeom>
        </p:spPr>
        <p:txBody>
          <a:bodyPr wrap="square">
            <a:noAutofit/>
          </a:bodyPr>
          <a:lstStyle>
            <a:lvl1pPr marL="0" indent="0" algn="l">
              <a:buNone/>
              <a:defRPr sz="2600" spc="0">
                <a:solidFill>
                  <a:srgbClr val="0000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Presentation Subtitle Lorem Ipsum</a:t>
            </a:r>
          </a:p>
        </p:txBody>
      </p:sp>
    </p:spTree>
    <p:extLst>
      <p:ext uri="{BB962C8B-B14F-4D97-AF65-F5344CB8AC3E}">
        <p14:creationId xmlns:p14="http://schemas.microsoft.com/office/powerpoint/2010/main" val="15812393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Four Pictures with Cations">
    <p:bg>
      <p:bgPr>
        <a:solidFill>
          <a:schemeClr val="bg1"/>
        </a:solidFill>
        <a:effectLst/>
      </p:bgPr>
    </p:bg>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8FCEF4AC-497F-6740-AF4C-F4E7F5B8A781}"/>
              </a:ext>
            </a:extLst>
          </p:cNvPr>
          <p:cNvSpPr>
            <a:spLocks noGrp="1"/>
          </p:cNvSpPr>
          <p:nvPr>
            <p:ph type="pic" sz="quarter" idx="13"/>
          </p:nvPr>
        </p:nvSpPr>
        <p:spPr>
          <a:xfrm>
            <a:off x="714586" y="1700784"/>
            <a:ext cx="2467946" cy="2627696"/>
          </a:xfrm>
          <a:prstGeom prst="rect">
            <a:avLst/>
          </a:prstGeom>
        </p:spPr>
        <p:txBody>
          <a:bodyPr/>
          <a:lstStyle>
            <a:lvl1pPr marL="0" indent="0">
              <a:buNone/>
              <a:defRPr/>
            </a:lvl1pPr>
          </a:lstStyle>
          <a:p>
            <a:r>
              <a:rPr lang="en-US" dirty="0"/>
              <a:t>Click icon to add picture</a:t>
            </a:r>
          </a:p>
        </p:txBody>
      </p:sp>
      <p:sp>
        <p:nvSpPr>
          <p:cNvPr id="8" name="Text Placeholder 7">
            <a:extLst>
              <a:ext uri="{FF2B5EF4-FFF2-40B4-BE49-F238E27FC236}">
                <a16:creationId xmlns:a16="http://schemas.microsoft.com/office/drawing/2014/main" id="{9B486807-DA1D-D048-90AB-E2822BD41C59}"/>
              </a:ext>
            </a:extLst>
          </p:cNvPr>
          <p:cNvSpPr>
            <a:spLocks noGrp="1"/>
          </p:cNvSpPr>
          <p:nvPr>
            <p:ph type="body" sz="quarter" idx="14" hasCustomPrompt="1"/>
          </p:nvPr>
        </p:nvSpPr>
        <p:spPr>
          <a:xfrm>
            <a:off x="714586" y="4449079"/>
            <a:ext cx="2467946" cy="857250"/>
          </a:xfrm>
          <a:prstGeom prst="rect">
            <a:avLst/>
          </a:prstGeom>
        </p:spPr>
        <p:txBody>
          <a:bodyPr>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sz="1600" dirty="0"/>
              <a:t>Brief caption or descriptive statement relating to picture</a:t>
            </a:r>
            <a:endParaRPr lang="en-US" dirty="0"/>
          </a:p>
        </p:txBody>
      </p:sp>
      <p:sp>
        <p:nvSpPr>
          <p:cNvPr id="19" name="Picture Placeholder 6">
            <a:extLst>
              <a:ext uri="{FF2B5EF4-FFF2-40B4-BE49-F238E27FC236}">
                <a16:creationId xmlns:a16="http://schemas.microsoft.com/office/drawing/2014/main" id="{6D5BD184-0386-3544-B7D9-244C594525D4}"/>
              </a:ext>
            </a:extLst>
          </p:cNvPr>
          <p:cNvSpPr>
            <a:spLocks noGrp="1"/>
          </p:cNvSpPr>
          <p:nvPr>
            <p:ph type="pic" sz="quarter" idx="15"/>
          </p:nvPr>
        </p:nvSpPr>
        <p:spPr>
          <a:xfrm>
            <a:off x="3371822" y="1700784"/>
            <a:ext cx="2467946" cy="2627696"/>
          </a:xfrm>
          <a:prstGeom prst="rect">
            <a:avLst/>
          </a:prstGeom>
        </p:spPr>
        <p:txBody>
          <a:bodyPr/>
          <a:lstStyle>
            <a:lvl1pPr marL="0" indent="0">
              <a:buNone/>
              <a:defRPr/>
            </a:lvl1pPr>
          </a:lstStyle>
          <a:p>
            <a:r>
              <a:rPr lang="en-US" dirty="0"/>
              <a:t>Click icon to add picture</a:t>
            </a:r>
          </a:p>
        </p:txBody>
      </p:sp>
      <p:sp>
        <p:nvSpPr>
          <p:cNvPr id="20" name="Text Placeholder 7">
            <a:extLst>
              <a:ext uri="{FF2B5EF4-FFF2-40B4-BE49-F238E27FC236}">
                <a16:creationId xmlns:a16="http://schemas.microsoft.com/office/drawing/2014/main" id="{84B1B318-FBD7-8E43-86FD-EEC72A8A9C9F}"/>
              </a:ext>
            </a:extLst>
          </p:cNvPr>
          <p:cNvSpPr>
            <a:spLocks noGrp="1"/>
          </p:cNvSpPr>
          <p:nvPr>
            <p:ph type="body" sz="quarter" idx="16" hasCustomPrompt="1"/>
          </p:nvPr>
        </p:nvSpPr>
        <p:spPr>
          <a:xfrm>
            <a:off x="3371824" y="4449079"/>
            <a:ext cx="2477544" cy="857250"/>
          </a:xfrm>
          <a:prstGeom prst="rect">
            <a:avLst/>
          </a:prstGeom>
        </p:spPr>
        <p:txBody>
          <a:bodyPr>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sz="1600" dirty="0"/>
              <a:t>Brief caption or descriptive statement relating to picture</a:t>
            </a:r>
            <a:endParaRPr lang="en-US" dirty="0"/>
          </a:p>
        </p:txBody>
      </p:sp>
      <p:sp>
        <p:nvSpPr>
          <p:cNvPr id="21" name="Picture Placeholder 6">
            <a:extLst>
              <a:ext uri="{FF2B5EF4-FFF2-40B4-BE49-F238E27FC236}">
                <a16:creationId xmlns:a16="http://schemas.microsoft.com/office/drawing/2014/main" id="{C1820232-91B0-CF47-8C24-E93695570F40}"/>
              </a:ext>
            </a:extLst>
          </p:cNvPr>
          <p:cNvSpPr>
            <a:spLocks noGrp="1"/>
          </p:cNvSpPr>
          <p:nvPr>
            <p:ph type="pic" sz="quarter" idx="17"/>
          </p:nvPr>
        </p:nvSpPr>
        <p:spPr>
          <a:xfrm>
            <a:off x="6037841" y="1700784"/>
            <a:ext cx="2467946" cy="2627696"/>
          </a:xfrm>
          <a:prstGeom prst="rect">
            <a:avLst/>
          </a:prstGeom>
        </p:spPr>
        <p:txBody>
          <a:bodyPr/>
          <a:lstStyle>
            <a:lvl1pPr marL="0" indent="0">
              <a:buNone/>
              <a:defRPr/>
            </a:lvl1pPr>
          </a:lstStyle>
          <a:p>
            <a:r>
              <a:rPr lang="en-US" dirty="0"/>
              <a:t>Click icon to add picture</a:t>
            </a:r>
          </a:p>
        </p:txBody>
      </p:sp>
      <p:sp>
        <p:nvSpPr>
          <p:cNvPr id="22" name="Text Placeholder 7">
            <a:extLst>
              <a:ext uri="{FF2B5EF4-FFF2-40B4-BE49-F238E27FC236}">
                <a16:creationId xmlns:a16="http://schemas.microsoft.com/office/drawing/2014/main" id="{41CF3CBF-8AC0-7A4A-BEBA-56048F45F734}"/>
              </a:ext>
            </a:extLst>
          </p:cNvPr>
          <p:cNvSpPr>
            <a:spLocks noGrp="1"/>
          </p:cNvSpPr>
          <p:nvPr>
            <p:ph type="body" sz="quarter" idx="18" hasCustomPrompt="1"/>
          </p:nvPr>
        </p:nvSpPr>
        <p:spPr>
          <a:xfrm>
            <a:off x="6037844" y="4449079"/>
            <a:ext cx="2477544" cy="857250"/>
          </a:xfrm>
          <a:prstGeom prst="rect">
            <a:avLst/>
          </a:prstGeom>
        </p:spPr>
        <p:txBody>
          <a:bodyPr>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sz="1600" dirty="0"/>
              <a:t>Brief caption or descriptive statement relating to picture</a:t>
            </a:r>
            <a:endParaRPr lang="en-US" dirty="0"/>
          </a:p>
        </p:txBody>
      </p:sp>
      <p:sp>
        <p:nvSpPr>
          <p:cNvPr id="23" name="Picture Placeholder 6">
            <a:extLst>
              <a:ext uri="{FF2B5EF4-FFF2-40B4-BE49-F238E27FC236}">
                <a16:creationId xmlns:a16="http://schemas.microsoft.com/office/drawing/2014/main" id="{B197E689-0629-A141-8425-3F37EF5125F6}"/>
              </a:ext>
            </a:extLst>
          </p:cNvPr>
          <p:cNvSpPr>
            <a:spLocks noGrp="1"/>
          </p:cNvSpPr>
          <p:nvPr>
            <p:ph type="pic" sz="quarter" idx="19"/>
          </p:nvPr>
        </p:nvSpPr>
        <p:spPr>
          <a:xfrm>
            <a:off x="8712641" y="1700784"/>
            <a:ext cx="2467946" cy="2627696"/>
          </a:xfrm>
          <a:prstGeom prst="rect">
            <a:avLst/>
          </a:prstGeom>
        </p:spPr>
        <p:txBody>
          <a:bodyPr/>
          <a:lstStyle>
            <a:lvl1pPr marL="0" indent="0">
              <a:buNone/>
              <a:defRPr/>
            </a:lvl1pPr>
          </a:lstStyle>
          <a:p>
            <a:r>
              <a:rPr lang="en-US" dirty="0"/>
              <a:t>Click icon to add picture</a:t>
            </a:r>
          </a:p>
        </p:txBody>
      </p:sp>
      <p:sp>
        <p:nvSpPr>
          <p:cNvPr id="24" name="Text Placeholder 7">
            <a:extLst>
              <a:ext uri="{FF2B5EF4-FFF2-40B4-BE49-F238E27FC236}">
                <a16:creationId xmlns:a16="http://schemas.microsoft.com/office/drawing/2014/main" id="{61D7ACE9-7568-EB49-A728-201210F65C2F}"/>
              </a:ext>
            </a:extLst>
          </p:cNvPr>
          <p:cNvSpPr>
            <a:spLocks noGrp="1"/>
          </p:cNvSpPr>
          <p:nvPr>
            <p:ph type="body" sz="quarter" idx="20" hasCustomPrompt="1"/>
          </p:nvPr>
        </p:nvSpPr>
        <p:spPr>
          <a:xfrm>
            <a:off x="8712642" y="4449079"/>
            <a:ext cx="2468762" cy="857250"/>
          </a:xfrm>
          <a:prstGeom prst="rect">
            <a:avLst/>
          </a:prstGeom>
        </p:spPr>
        <p:txBody>
          <a:bodyPr>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sz="1600" dirty="0"/>
              <a:t>Brief caption or descriptive statement relating to picture</a:t>
            </a:r>
            <a:endParaRPr lang="en-US" dirty="0"/>
          </a:p>
        </p:txBody>
      </p:sp>
      <p:sp>
        <p:nvSpPr>
          <p:cNvPr id="11" name="Title 1">
            <a:extLst>
              <a:ext uri="{FF2B5EF4-FFF2-40B4-BE49-F238E27FC236}">
                <a16:creationId xmlns:a16="http://schemas.microsoft.com/office/drawing/2014/main" id="{35933673-328F-E849-98D5-64D9C36BB243}"/>
              </a:ext>
            </a:extLst>
          </p:cNvPr>
          <p:cNvSpPr>
            <a:spLocks noGrp="1"/>
          </p:cNvSpPr>
          <p:nvPr>
            <p:ph type="title" hasCustomPrompt="1"/>
          </p:nvPr>
        </p:nvSpPr>
        <p:spPr>
          <a:xfrm>
            <a:off x="615167" y="9827"/>
            <a:ext cx="10566235" cy="1325563"/>
          </a:xfrm>
          <a:prstGeom prst="rect">
            <a:avLst/>
          </a:prstGeom>
        </p:spPr>
        <p:txBody>
          <a:bodyPr anchor="ctr" anchorCtr="0">
            <a:noAutofit/>
          </a:bodyPr>
          <a:lstStyle>
            <a:lvl1pPr>
              <a:defRPr sz="3400" b="1" spc="-150">
                <a:solidFill>
                  <a:schemeClr val="tx1"/>
                </a:solidFill>
              </a:defRPr>
            </a:lvl1pPr>
          </a:lstStyle>
          <a:p>
            <a:r>
              <a:rPr lang="en-US" dirty="0"/>
              <a:t>Slide Title</a:t>
            </a:r>
          </a:p>
        </p:txBody>
      </p:sp>
    </p:spTree>
    <p:extLst>
      <p:ext uri="{BB962C8B-B14F-4D97-AF65-F5344CB8AC3E}">
        <p14:creationId xmlns:p14="http://schemas.microsoft.com/office/powerpoint/2010/main" val="123668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1" orient="horz" pos="4104" userDrawn="1">
          <p15:clr>
            <a:srgbClr val="FBAE40"/>
          </p15:clr>
        </p15:guide>
        <p15:guide id="2" pos="456">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End Slide">
    <p:bg>
      <p:bgPr>
        <a:solidFill>
          <a:schemeClr val="bg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62B7B25-0372-482A-86A5-EC8B58DACC33}"/>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436"/>
            <a:ext cx="11887200" cy="6857143"/>
          </a:xfrm>
          <a:prstGeom prst="rect">
            <a:avLst/>
          </a:prstGeom>
        </p:spPr>
      </p:pic>
    </p:spTree>
    <p:extLst>
      <p:ext uri="{BB962C8B-B14F-4D97-AF65-F5344CB8AC3E}">
        <p14:creationId xmlns:p14="http://schemas.microsoft.com/office/powerpoint/2010/main" val="16596901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1" orient="horz" pos="4104">
          <p15:clr>
            <a:srgbClr val="FBAE40"/>
          </p15:clr>
        </p15:guide>
        <p15:guide id="2" pos="456">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cSld name="Blank Slide">
    <p:spTree>
      <p:nvGrpSpPr>
        <p:cNvPr id="1" name=""/>
        <p:cNvGrpSpPr/>
        <p:nvPr/>
      </p:nvGrpSpPr>
      <p:grpSpPr>
        <a:xfrm>
          <a:off x="0" y="0"/>
          <a:ext cx="0" cy="0"/>
          <a:chOff x="0" y="0"/>
          <a:chExt cx="0" cy="0"/>
        </a:xfrm>
      </p:grpSpPr>
      <p:sp>
        <p:nvSpPr>
          <p:cNvPr id="7" name="Title 6"/>
          <p:cNvSpPr>
            <a:spLocks noGrp="1"/>
          </p:cNvSpPr>
          <p:nvPr>
            <p:ph type="title"/>
          </p:nvPr>
        </p:nvSpPr>
        <p:spPr>
          <a:xfrm>
            <a:off x="594365" y="26504"/>
            <a:ext cx="10261809" cy="864296"/>
          </a:xfrm>
          <a:prstGeom prst="rect">
            <a:avLst/>
          </a:prstGeom>
        </p:spPr>
        <p:txBody>
          <a:bodyPr/>
          <a:lstStyle>
            <a:lvl1pPr>
              <a:defRPr>
                <a:latin typeface="Arial Narrow"/>
                <a:cs typeface="Arial Narrow"/>
              </a:defRPr>
            </a:lvl1pPr>
          </a:lstStyle>
          <a:p>
            <a:r>
              <a:rPr lang="en-US" smtClean="0"/>
              <a:t>Click to edit Master title style</a:t>
            </a:r>
            <a:endParaRPr lang="en-US"/>
          </a:p>
        </p:txBody>
      </p:sp>
      <p:sp>
        <p:nvSpPr>
          <p:cNvPr id="6" name="Text Placeholder 5"/>
          <p:cNvSpPr>
            <a:spLocks noGrp="1"/>
          </p:cNvSpPr>
          <p:nvPr>
            <p:ph type="body" sz="quarter" idx="11"/>
          </p:nvPr>
        </p:nvSpPr>
        <p:spPr>
          <a:xfrm>
            <a:off x="594360" y="1269477"/>
            <a:ext cx="10698480" cy="4676775"/>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3"/>
          <p:cNvSpPr>
            <a:spLocks noGrp="1"/>
          </p:cNvSpPr>
          <p:nvPr>
            <p:ph type="sldNum" sz="quarter" idx="12"/>
          </p:nvPr>
        </p:nvSpPr>
        <p:spPr>
          <a:xfrm>
            <a:off x="307503" y="6397627"/>
            <a:ext cx="3116264" cy="280988"/>
          </a:xfrm>
          <a:prstGeom prst="rect">
            <a:avLst/>
          </a:prstGeom>
        </p:spPr>
        <p:txBody>
          <a:bodyPr/>
          <a:lstStyle>
            <a:lvl1pPr>
              <a:defRPr>
                <a:solidFill>
                  <a:schemeClr val="tx1">
                    <a:lumMod val="65000"/>
                    <a:lumOff val="35000"/>
                  </a:schemeClr>
                </a:solidFill>
              </a:defRPr>
            </a:lvl1pPr>
          </a:lstStyle>
          <a:p>
            <a:pPr>
              <a:defRPr/>
            </a:pPr>
            <a:fld id="{A4E27558-7666-48DE-BD90-EDFE42E76CB9}" type="slidenum">
              <a:rPr lang="en-US"/>
              <a:pPr>
                <a:defRPr/>
              </a:pPr>
              <a:t>‹#›</a:t>
            </a:fld>
            <a:r>
              <a:rPr lang="en-US" dirty="0"/>
              <a:t>  Fortinet Confidential</a:t>
            </a:r>
            <a:endParaRPr lang="en-US" dirty="0">
              <a:latin typeface="Arial MT" charset="0"/>
            </a:endParaRPr>
          </a:p>
        </p:txBody>
      </p:sp>
    </p:spTree>
    <p:extLst>
      <p:ext uri="{BB962C8B-B14F-4D97-AF65-F5344CB8AC3E}">
        <p14:creationId xmlns:p14="http://schemas.microsoft.com/office/powerpoint/2010/main" val="1615349"/>
      </p:ext>
    </p:extLst>
  </p:cSld>
  <p:clrMapOvr>
    <a:masterClrMapping/>
  </p:clrMapOvr>
  <p:transition>
    <p:wipe dir="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Title, Subtitle">
    <p:spTree>
      <p:nvGrpSpPr>
        <p:cNvPr id="1" name=""/>
        <p:cNvGrpSpPr/>
        <p:nvPr/>
      </p:nvGrpSpPr>
      <p:grpSpPr>
        <a:xfrm>
          <a:off x="0" y="0"/>
          <a:ext cx="0" cy="0"/>
          <a:chOff x="0" y="0"/>
          <a:chExt cx="0" cy="0"/>
        </a:xfrm>
      </p:grpSpPr>
      <p:sp>
        <p:nvSpPr>
          <p:cNvPr id="2" name="Title 1"/>
          <p:cNvSpPr>
            <a:spLocks noGrp="1"/>
          </p:cNvSpPr>
          <p:nvPr>
            <p:ph type="title"/>
          </p:nvPr>
        </p:nvSpPr>
        <p:spPr>
          <a:xfrm>
            <a:off x="594365" y="26504"/>
            <a:ext cx="10261809" cy="864296"/>
          </a:xfrm>
          <a:prstGeom prst="rect">
            <a:avLst/>
          </a:prstGeom>
        </p:spPr>
        <p:txBody>
          <a:bodyPr/>
          <a:lstStyle>
            <a:lvl1pPr algn="l" defTabSz="914400" rtl="0" eaLnBrk="1" latinLnBrk="0" hangingPunct="1">
              <a:lnSpc>
                <a:spcPct val="94000"/>
              </a:lnSpc>
              <a:spcBef>
                <a:spcPct val="0"/>
              </a:spcBef>
              <a:buNone/>
              <a:defRPr lang="en-US" sz="2400" kern="1200" dirty="0">
                <a:solidFill>
                  <a:schemeClr val="tx1"/>
                </a:solidFill>
                <a:latin typeface="+mj-lt"/>
                <a:ea typeface="+mj-ea"/>
                <a:cs typeface="+mj-cs"/>
              </a:defRPr>
            </a:lvl1pPr>
          </a:lstStyle>
          <a:p>
            <a:r>
              <a:rPr lang="en-US" dirty="0" smtClean="0"/>
              <a:t>Click to edit Master title style</a:t>
            </a:r>
            <a:endParaRPr lang="en-US" dirty="0"/>
          </a:p>
        </p:txBody>
      </p:sp>
      <p:sp>
        <p:nvSpPr>
          <p:cNvPr id="4" name="Text Placeholder 5"/>
          <p:cNvSpPr>
            <a:spLocks noGrp="1"/>
          </p:cNvSpPr>
          <p:nvPr>
            <p:ph type="body" sz="quarter" idx="10" hasCustomPrompt="1"/>
          </p:nvPr>
        </p:nvSpPr>
        <p:spPr>
          <a:xfrm>
            <a:off x="600551" y="997219"/>
            <a:ext cx="10561004" cy="355482"/>
          </a:xfrm>
          <a:prstGeom prst="rect">
            <a:avLst/>
          </a:prstGeom>
        </p:spPr>
        <p:txBody>
          <a:bodyPr wrap="square">
            <a:spAutoFit/>
          </a:bodyPr>
          <a:lstStyle>
            <a:lvl1pPr marL="0" indent="0" algn="l" defTabSz="914400" rtl="0" eaLnBrk="1" latinLnBrk="0" hangingPunct="1">
              <a:buNone/>
              <a:defRPr lang="en-US" sz="1900" b="1" kern="1200" dirty="0">
                <a:solidFill>
                  <a:schemeClr val="accent6"/>
                </a:solidFill>
                <a:latin typeface="+mn-lt"/>
                <a:ea typeface="+mn-ea"/>
                <a:cs typeface="+mn-cs"/>
              </a:defRPr>
            </a:lvl1pPr>
          </a:lstStyle>
          <a:p>
            <a:pPr lvl="0"/>
            <a:r>
              <a:rPr lang="en-US" dirty="0" smtClean="0"/>
              <a:t>Click to edit Subtitle</a:t>
            </a:r>
            <a:endParaRPr lang="en-US" dirty="0"/>
          </a:p>
        </p:txBody>
      </p:sp>
    </p:spTree>
    <p:extLst>
      <p:ext uri="{BB962C8B-B14F-4D97-AF65-F5344CB8AC3E}">
        <p14:creationId xmlns:p14="http://schemas.microsoft.com/office/powerpoint/2010/main" val="2178427331"/>
      </p:ext>
    </p:extLst>
  </p:cSld>
  <p:clrMapOvr>
    <a:masterClrMapping/>
  </p:clrMapOvr>
  <p:transition spd="slow">
    <p:wip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userDrawn="1">
  <p:cSld name="Ending">
    <p:spTree>
      <p:nvGrpSpPr>
        <p:cNvPr id="1" name=""/>
        <p:cNvGrpSpPr/>
        <p:nvPr/>
      </p:nvGrpSpPr>
      <p:grpSpPr>
        <a:xfrm>
          <a:off x="0" y="0"/>
          <a:ext cx="0" cy="0"/>
          <a:chOff x="0" y="0"/>
          <a:chExt cx="0" cy="0"/>
        </a:xfrm>
      </p:grpSpPr>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val="0"/>
              </a:ext>
            </a:extLst>
          </a:blip>
          <a:srcRect b="33867"/>
          <a:stretch/>
        </p:blipFill>
        <p:spPr>
          <a:xfrm>
            <a:off x="0" y="5226"/>
            <a:ext cx="11887200" cy="6858000"/>
          </a:xfrm>
          <a:prstGeom prst="rect">
            <a:avLst/>
          </a:prstGeom>
        </p:spPr>
      </p:pic>
      <p:pic>
        <p:nvPicPr>
          <p:cNvPr id="4" name="Pictur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753477" y="3240397"/>
            <a:ext cx="4397749" cy="387663"/>
          </a:xfrm>
          <a:prstGeom prst="rect">
            <a:avLst/>
          </a:prstGeom>
        </p:spPr>
      </p:pic>
    </p:spTree>
    <p:extLst>
      <p:ext uri="{BB962C8B-B14F-4D97-AF65-F5344CB8AC3E}">
        <p14:creationId xmlns:p14="http://schemas.microsoft.com/office/powerpoint/2010/main" val="1816559385"/>
      </p:ext>
    </p:extLst>
  </p:cSld>
  <p:clrMapOvr>
    <a:masterClrMapping/>
  </p:clrMapOvr>
  <p:transition spd="slow">
    <p:wip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1887200" cy="6858000"/>
          </a:xfrm>
          <a:prstGeom prst="rect">
            <a:avLst/>
          </a:prstGeom>
        </p:spPr>
      </p:pic>
      <p:sp>
        <p:nvSpPr>
          <p:cNvPr id="2" name="Title 1"/>
          <p:cNvSpPr>
            <a:spLocks noGrp="1"/>
          </p:cNvSpPr>
          <p:nvPr>
            <p:ph type="ctrTitle"/>
          </p:nvPr>
        </p:nvSpPr>
        <p:spPr>
          <a:xfrm>
            <a:off x="712418" y="2968673"/>
            <a:ext cx="10104120" cy="786369"/>
          </a:xfrm>
          <a:prstGeom prst="rect">
            <a:avLst/>
          </a:prstGeom>
        </p:spPr>
        <p:txBody>
          <a:bodyPr lIns="0" bIns="0" anchor="b" anchorCtr="0"/>
          <a:lstStyle>
            <a:lvl1pPr>
              <a:defRPr sz="2800">
                <a:solidFill>
                  <a:schemeClr val="tx1"/>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712419" y="3836070"/>
            <a:ext cx="10116332" cy="360123"/>
          </a:xfrm>
          <a:prstGeom prst="rect">
            <a:avLst/>
          </a:prstGeom>
        </p:spPr>
        <p:txBody>
          <a:bodyPr lIns="0" tIns="0"/>
          <a:lstStyle>
            <a:lvl1pPr marL="0" indent="0" algn="l">
              <a:buNone/>
              <a:defRPr sz="2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10" name="Text Placeholder 9"/>
          <p:cNvSpPr>
            <a:spLocks noGrp="1"/>
          </p:cNvSpPr>
          <p:nvPr>
            <p:ph type="body" sz="quarter" idx="10" hasCustomPrompt="1"/>
          </p:nvPr>
        </p:nvSpPr>
        <p:spPr>
          <a:xfrm>
            <a:off x="712421" y="4208588"/>
            <a:ext cx="10128885" cy="225425"/>
          </a:xfrm>
          <a:prstGeom prst="rect">
            <a:avLst/>
          </a:prstGeom>
        </p:spPr>
        <p:txBody>
          <a:bodyPr lIns="0" tIns="0"/>
          <a:lstStyle>
            <a:lvl1pPr marL="0" indent="0">
              <a:buNone/>
              <a:defRPr sz="1600">
                <a:solidFill>
                  <a:schemeClr val="tx1"/>
                </a:solidFill>
              </a:defRPr>
            </a:lvl1pPr>
          </a:lstStyle>
          <a:p>
            <a:pPr lvl="0"/>
            <a:r>
              <a:rPr lang="en-US" dirty="0" smtClean="0"/>
              <a:t>Date</a:t>
            </a:r>
            <a:endParaRPr lang="en-US" dirty="0"/>
          </a:p>
        </p:txBody>
      </p:sp>
      <p:sp>
        <p:nvSpPr>
          <p:cNvPr id="4" name="TextBox 3"/>
          <p:cNvSpPr txBox="1"/>
          <p:nvPr userDrawn="1"/>
        </p:nvSpPr>
        <p:spPr>
          <a:xfrm>
            <a:off x="592086" y="6542689"/>
            <a:ext cx="3131208" cy="215444"/>
          </a:xfrm>
          <a:prstGeom prst="rect">
            <a:avLst/>
          </a:prstGeom>
          <a:noFill/>
        </p:spPr>
        <p:txBody>
          <a:bodyPr wrap="square" rtlCol="0">
            <a:spAutoFit/>
          </a:bodyPr>
          <a:lstStyle/>
          <a:p>
            <a:r>
              <a:rPr lang="en-US" sz="800" dirty="0" smtClean="0"/>
              <a:t>© Copyright Fortinet</a:t>
            </a:r>
            <a:r>
              <a:rPr lang="en-US" sz="800" baseline="0" dirty="0" smtClean="0"/>
              <a:t> Inc. All rights reserved.</a:t>
            </a:r>
            <a:r>
              <a:rPr lang="en-US" sz="800" dirty="0" smtClean="0"/>
              <a:t> </a:t>
            </a:r>
            <a:endParaRPr lang="en-US" sz="800" dirty="0"/>
          </a:p>
        </p:txBody>
      </p:sp>
    </p:spTree>
    <p:extLst>
      <p:ext uri="{BB962C8B-B14F-4D97-AF65-F5344CB8AC3E}">
        <p14:creationId xmlns:p14="http://schemas.microsoft.com/office/powerpoint/2010/main" val="37117571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94365" y="26504"/>
            <a:ext cx="10261809" cy="864296"/>
          </a:xfrm>
          <a:prstGeom prst="rect">
            <a:avLst/>
          </a:prstGeom>
        </p:spPr>
        <p:txBody>
          <a:bodyPr/>
          <a:lstStyle>
            <a:lvl1pPr algn="l" defTabSz="914400" rtl="0" eaLnBrk="1" latinLnBrk="0" hangingPunct="1">
              <a:lnSpc>
                <a:spcPct val="94000"/>
              </a:lnSpc>
              <a:spcBef>
                <a:spcPct val="0"/>
              </a:spcBef>
              <a:buNone/>
              <a:defRPr lang="en-US" sz="2400" kern="1200" dirty="0">
                <a:solidFill>
                  <a:schemeClr val="tx1"/>
                </a:solidFill>
                <a:latin typeface="+mj-lt"/>
                <a:ea typeface="+mj-ea"/>
                <a:cs typeface="+mj-cs"/>
              </a:defRPr>
            </a:lvl1pPr>
          </a:lstStyle>
          <a:p>
            <a:r>
              <a:rPr lang="en-US" dirty="0" smtClean="0"/>
              <a:t>Click to edit Master title style</a:t>
            </a:r>
            <a:endParaRPr lang="en-US" dirty="0"/>
          </a:p>
        </p:txBody>
      </p:sp>
      <p:sp>
        <p:nvSpPr>
          <p:cNvPr id="3" name="Content Placeholder 2"/>
          <p:cNvSpPr>
            <a:spLocks noGrp="1"/>
          </p:cNvSpPr>
          <p:nvPr>
            <p:ph idx="1"/>
          </p:nvPr>
        </p:nvSpPr>
        <p:spPr>
          <a:xfrm>
            <a:off x="594362" y="1265130"/>
            <a:ext cx="10567193" cy="4861034"/>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4033172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594360" y="1265135"/>
            <a:ext cx="5250180" cy="4861033"/>
          </a:xfrm>
          <a:prstGeom prst="rect">
            <a:avLst/>
          </a:prstGeom>
        </p:spPr>
        <p:txBody>
          <a:bodyPr/>
          <a:lstStyle>
            <a:lvl1pPr>
              <a:defRPr sz="2100"/>
            </a:lvl1pPr>
            <a:lvl2pPr>
              <a:defRPr sz="1900"/>
            </a:lvl2pPr>
            <a:lvl3pPr>
              <a:defRPr sz="1700"/>
            </a:lvl3pPr>
            <a:lvl4pPr>
              <a:defRPr sz="1500"/>
            </a:lvl4pPr>
            <a:lvl5pPr>
              <a:defRPr sz="13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6042660" y="1265135"/>
            <a:ext cx="5250180" cy="4861033"/>
          </a:xfrm>
          <a:prstGeom prst="rect">
            <a:avLst/>
          </a:prstGeom>
        </p:spPr>
        <p:txBody>
          <a:bodyPr/>
          <a:lstStyle>
            <a:lvl1pPr>
              <a:defRPr sz="2100"/>
            </a:lvl1pPr>
            <a:lvl2pPr>
              <a:defRPr sz="1900"/>
            </a:lvl2pPr>
            <a:lvl3pPr>
              <a:defRPr sz="1700"/>
            </a:lvl3pPr>
            <a:lvl4pPr>
              <a:defRPr sz="1500"/>
            </a:lvl4pPr>
            <a:lvl5pPr>
              <a:defRPr sz="13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 name="Title 1"/>
          <p:cNvSpPr>
            <a:spLocks noGrp="1"/>
          </p:cNvSpPr>
          <p:nvPr>
            <p:ph type="title"/>
          </p:nvPr>
        </p:nvSpPr>
        <p:spPr>
          <a:xfrm>
            <a:off x="594365" y="26504"/>
            <a:ext cx="10261809" cy="864296"/>
          </a:xfrm>
          <a:prstGeom prst="rect">
            <a:avLst/>
          </a:prstGeom>
        </p:spPr>
        <p:txBody>
          <a:bodyPr/>
          <a:lstStyle>
            <a:lvl1pPr algn="l" defTabSz="914400" rtl="0" eaLnBrk="1" latinLnBrk="0" hangingPunct="1">
              <a:lnSpc>
                <a:spcPct val="94000"/>
              </a:lnSpc>
              <a:spcBef>
                <a:spcPct val="0"/>
              </a:spcBef>
              <a:buNone/>
              <a:defRPr lang="en-US" sz="2400" kern="1200" dirty="0">
                <a:solidFill>
                  <a:schemeClr val="tx1"/>
                </a:solidFill>
                <a:latin typeface="+mj-lt"/>
                <a:ea typeface="+mj-ea"/>
                <a:cs typeface="+mj-cs"/>
              </a:defRPr>
            </a:lvl1pPr>
          </a:lstStyle>
          <a:p>
            <a:r>
              <a:rPr lang="en-US" dirty="0" smtClean="0"/>
              <a:t>Click to edit Master title style</a:t>
            </a:r>
            <a:endParaRPr lang="en-US" dirty="0"/>
          </a:p>
        </p:txBody>
      </p:sp>
    </p:spTree>
    <p:extLst>
      <p:ext uri="{BB962C8B-B14F-4D97-AF65-F5344CB8AC3E}">
        <p14:creationId xmlns:p14="http://schemas.microsoft.com/office/powerpoint/2010/main" val="35674440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wo Content, Subtitle">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594360" y="1602769"/>
            <a:ext cx="5250180" cy="4523395"/>
          </a:xfrm>
          <a:prstGeom prst="rect">
            <a:avLst/>
          </a:prstGeom>
        </p:spPr>
        <p:txBody>
          <a:bodyPr/>
          <a:lstStyle>
            <a:lvl1pPr>
              <a:defRPr sz="2100"/>
            </a:lvl1pPr>
            <a:lvl2pPr>
              <a:defRPr sz="1900"/>
            </a:lvl2pPr>
            <a:lvl3pPr>
              <a:defRPr sz="1700"/>
            </a:lvl3pPr>
            <a:lvl4pPr>
              <a:defRPr sz="1500"/>
            </a:lvl4pPr>
            <a:lvl5pPr>
              <a:defRPr sz="13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6042660" y="1602769"/>
            <a:ext cx="5250180" cy="4523395"/>
          </a:xfrm>
          <a:prstGeom prst="rect">
            <a:avLst/>
          </a:prstGeom>
        </p:spPr>
        <p:txBody>
          <a:bodyPr/>
          <a:lstStyle>
            <a:lvl1pPr>
              <a:defRPr sz="2100"/>
            </a:lvl1pPr>
            <a:lvl2pPr>
              <a:defRPr sz="1900"/>
            </a:lvl2pPr>
            <a:lvl3pPr>
              <a:defRPr sz="1700"/>
            </a:lvl3pPr>
            <a:lvl4pPr>
              <a:defRPr sz="1500"/>
            </a:lvl4pPr>
            <a:lvl5pPr>
              <a:defRPr sz="13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 name="Title 1"/>
          <p:cNvSpPr>
            <a:spLocks noGrp="1"/>
          </p:cNvSpPr>
          <p:nvPr>
            <p:ph type="title"/>
          </p:nvPr>
        </p:nvSpPr>
        <p:spPr>
          <a:xfrm>
            <a:off x="594365" y="26504"/>
            <a:ext cx="10261809" cy="864296"/>
          </a:xfrm>
          <a:prstGeom prst="rect">
            <a:avLst/>
          </a:prstGeom>
        </p:spPr>
        <p:txBody>
          <a:bodyPr/>
          <a:lstStyle>
            <a:lvl1pPr algn="l" defTabSz="914400" rtl="0" eaLnBrk="1" latinLnBrk="0" hangingPunct="1">
              <a:lnSpc>
                <a:spcPct val="94000"/>
              </a:lnSpc>
              <a:spcBef>
                <a:spcPct val="0"/>
              </a:spcBef>
              <a:buNone/>
              <a:defRPr lang="en-US" sz="2400" kern="1200" dirty="0">
                <a:solidFill>
                  <a:schemeClr val="tx1"/>
                </a:solidFill>
                <a:latin typeface="+mj-lt"/>
                <a:ea typeface="+mj-ea"/>
                <a:cs typeface="+mj-cs"/>
              </a:defRPr>
            </a:lvl1pPr>
          </a:lstStyle>
          <a:p>
            <a:r>
              <a:rPr lang="en-US" dirty="0" smtClean="0"/>
              <a:t>Click to edit Master title style</a:t>
            </a:r>
            <a:endParaRPr lang="en-US" dirty="0"/>
          </a:p>
        </p:txBody>
      </p:sp>
      <p:sp>
        <p:nvSpPr>
          <p:cNvPr id="6" name="Text Placeholder 5"/>
          <p:cNvSpPr>
            <a:spLocks noGrp="1"/>
          </p:cNvSpPr>
          <p:nvPr>
            <p:ph type="body" sz="quarter" idx="11" hasCustomPrompt="1"/>
          </p:nvPr>
        </p:nvSpPr>
        <p:spPr>
          <a:xfrm>
            <a:off x="600551" y="997219"/>
            <a:ext cx="10561004" cy="355482"/>
          </a:xfrm>
          <a:prstGeom prst="rect">
            <a:avLst/>
          </a:prstGeom>
        </p:spPr>
        <p:txBody>
          <a:bodyPr wrap="square">
            <a:spAutoFit/>
          </a:bodyPr>
          <a:lstStyle>
            <a:lvl1pPr marL="0" indent="0" algn="l" defTabSz="914400" rtl="0" eaLnBrk="1" latinLnBrk="0" hangingPunct="1">
              <a:buNone/>
              <a:defRPr lang="en-US" sz="1900" b="1" kern="1200" dirty="0">
                <a:solidFill>
                  <a:schemeClr val="accent6"/>
                </a:solidFill>
                <a:latin typeface="+mn-lt"/>
                <a:ea typeface="+mn-ea"/>
                <a:cs typeface="+mn-cs"/>
              </a:defRPr>
            </a:lvl1pPr>
          </a:lstStyle>
          <a:p>
            <a:pPr lvl="0"/>
            <a:r>
              <a:rPr lang="en-US" dirty="0" smtClean="0"/>
              <a:t>Click to edit Subtitle</a:t>
            </a:r>
            <a:endParaRPr lang="en-US" dirty="0"/>
          </a:p>
        </p:txBody>
      </p:sp>
    </p:spTree>
    <p:extLst>
      <p:ext uri="{BB962C8B-B14F-4D97-AF65-F5344CB8AC3E}">
        <p14:creationId xmlns:p14="http://schemas.microsoft.com/office/powerpoint/2010/main" val="17117073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94365" y="26504"/>
            <a:ext cx="10261809" cy="864296"/>
          </a:xfrm>
          <a:prstGeom prst="rect">
            <a:avLst/>
          </a:prstGeom>
        </p:spPr>
        <p:txBody>
          <a:bodyPr/>
          <a:lstStyle>
            <a:lvl1pPr algn="l" defTabSz="914400" rtl="0" eaLnBrk="1" latinLnBrk="0" hangingPunct="1">
              <a:lnSpc>
                <a:spcPct val="94000"/>
              </a:lnSpc>
              <a:spcBef>
                <a:spcPct val="0"/>
              </a:spcBef>
              <a:buNone/>
              <a:defRPr lang="en-US" sz="2400" kern="1200" dirty="0">
                <a:solidFill>
                  <a:schemeClr val="tx1"/>
                </a:solidFill>
                <a:latin typeface="+mj-lt"/>
                <a:ea typeface="+mj-ea"/>
                <a:cs typeface="+mj-cs"/>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594362" y="1265130"/>
            <a:ext cx="5252246" cy="639762"/>
          </a:xfrm>
          <a:prstGeom prst="rect">
            <a:avLst/>
          </a:prstGeom>
        </p:spPr>
        <p:txBody>
          <a:bodyPr anchor="b"/>
          <a:lstStyle>
            <a:lvl1pPr marL="0" indent="0">
              <a:lnSpc>
                <a:spcPct val="90000"/>
              </a:lnSpc>
              <a:spcBef>
                <a:spcPts val="0"/>
              </a:spcBef>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94362" y="1904896"/>
            <a:ext cx="5252246" cy="4221271"/>
          </a:xfrm>
          <a:prstGeom prst="rect">
            <a:avLst/>
          </a:prstGeom>
        </p:spPr>
        <p:txBody>
          <a:bodyPr/>
          <a:lstStyle>
            <a:lvl1pPr>
              <a:defRPr sz="2100"/>
            </a:lvl1pPr>
            <a:lvl2pPr>
              <a:defRPr sz="1900"/>
            </a:lvl2pPr>
            <a:lvl3pPr>
              <a:defRPr sz="1700"/>
            </a:lvl3pPr>
            <a:lvl4pPr>
              <a:defRPr sz="1500"/>
            </a:lvl4pPr>
            <a:lvl5pPr>
              <a:defRPr sz="13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6038534" y="1265130"/>
            <a:ext cx="5254309" cy="639762"/>
          </a:xfrm>
          <a:prstGeom prst="rect">
            <a:avLst/>
          </a:prstGeom>
        </p:spPr>
        <p:txBody>
          <a:bodyPr anchor="b"/>
          <a:lstStyle>
            <a:lvl1pPr marL="0" indent="0">
              <a:lnSpc>
                <a:spcPct val="90000"/>
              </a:lnSpc>
              <a:spcBef>
                <a:spcPts val="0"/>
              </a:spcBef>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6038534" y="1904896"/>
            <a:ext cx="5254309" cy="4221271"/>
          </a:xfrm>
          <a:prstGeom prst="rect">
            <a:avLst/>
          </a:prstGeom>
        </p:spPr>
        <p:txBody>
          <a:bodyPr/>
          <a:lstStyle>
            <a:lvl1pPr>
              <a:defRPr sz="2100"/>
            </a:lvl1pPr>
            <a:lvl2pPr>
              <a:defRPr sz="1900"/>
            </a:lvl2pPr>
            <a:lvl3pPr>
              <a:defRPr sz="1700"/>
            </a:lvl3pPr>
            <a:lvl4pPr>
              <a:defRPr sz="1500"/>
            </a:lvl4pPr>
            <a:lvl5pPr>
              <a:defRPr sz="13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0498826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2_Section Header">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B1D55E0-9E7A-4FD3-90E8-C6DD77F81B20}"/>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0" y="0"/>
            <a:ext cx="11887200" cy="6858000"/>
          </a:xfrm>
          <a:prstGeom prst="rect">
            <a:avLst/>
          </a:prstGeom>
        </p:spPr>
      </p:pic>
      <p:sp>
        <p:nvSpPr>
          <p:cNvPr id="7" name="Title 1">
            <a:extLst>
              <a:ext uri="{FF2B5EF4-FFF2-40B4-BE49-F238E27FC236}">
                <a16:creationId xmlns:a16="http://schemas.microsoft.com/office/drawing/2014/main" id="{780388A0-2695-2A48-802A-F42B89DA2C91}"/>
              </a:ext>
            </a:extLst>
          </p:cNvPr>
          <p:cNvSpPr>
            <a:spLocks noGrp="1"/>
          </p:cNvSpPr>
          <p:nvPr>
            <p:ph type="ctrTitle" hasCustomPrompt="1"/>
          </p:nvPr>
        </p:nvSpPr>
        <p:spPr>
          <a:xfrm>
            <a:off x="2906458" y="2057411"/>
            <a:ext cx="8129069" cy="1534889"/>
          </a:xfrm>
          <a:prstGeom prst="rect">
            <a:avLst/>
          </a:prstGeom>
        </p:spPr>
        <p:txBody>
          <a:bodyPr anchor="b" anchorCtr="0">
            <a:noAutofit/>
          </a:bodyPr>
          <a:lstStyle>
            <a:lvl1pPr algn="l">
              <a:defRPr sz="4700" b="1" spc="-150">
                <a:solidFill>
                  <a:srgbClr val="000000"/>
                </a:solidFill>
              </a:defRPr>
            </a:lvl1pPr>
          </a:lstStyle>
          <a:p>
            <a:r>
              <a:rPr lang="en-US" dirty="0"/>
              <a:t>Section Header 2</a:t>
            </a:r>
          </a:p>
        </p:txBody>
      </p:sp>
      <p:sp>
        <p:nvSpPr>
          <p:cNvPr id="8" name="Subtitle 2">
            <a:extLst>
              <a:ext uri="{FF2B5EF4-FFF2-40B4-BE49-F238E27FC236}">
                <a16:creationId xmlns:a16="http://schemas.microsoft.com/office/drawing/2014/main" id="{59FE708A-B440-0C47-A0B7-79CFDABE87FE}"/>
              </a:ext>
            </a:extLst>
          </p:cNvPr>
          <p:cNvSpPr>
            <a:spLocks noGrp="1"/>
          </p:cNvSpPr>
          <p:nvPr>
            <p:ph type="subTitle" idx="1" hasCustomPrompt="1"/>
          </p:nvPr>
        </p:nvSpPr>
        <p:spPr>
          <a:xfrm>
            <a:off x="2906460" y="3732323"/>
            <a:ext cx="7406284" cy="830122"/>
          </a:xfrm>
          <a:prstGeom prst="rect">
            <a:avLst/>
          </a:prstGeom>
        </p:spPr>
        <p:txBody>
          <a:bodyPr wrap="square">
            <a:noAutofit/>
          </a:bodyPr>
          <a:lstStyle>
            <a:lvl1pPr marL="0" indent="0" algn="l">
              <a:buNone/>
              <a:defRPr sz="2600" spc="0">
                <a:solidFill>
                  <a:srgbClr val="0000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Presentation Subtitle Lorem Ipsum</a:t>
            </a:r>
          </a:p>
        </p:txBody>
      </p:sp>
    </p:spTree>
    <p:extLst>
      <p:ext uri="{BB962C8B-B14F-4D97-AF65-F5344CB8AC3E}">
        <p14:creationId xmlns:p14="http://schemas.microsoft.com/office/powerpoint/2010/main" val="1555389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omparison, Subtitle">
    <p:spTree>
      <p:nvGrpSpPr>
        <p:cNvPr id="1" name=""/>
        <p:cNvGrpSpPr/>
        <p:nvPr/>
      </p:nvGrpSpPr>
      <p:grpSpPr>
        <a:xfrm>
          <a:off x="0" y="0"/>
          <a:ext cx="0" cy="0"/>
          <a:chOff x="0" y="0"/>
          <a:chExt cx="0" cy="0"/>
        </a:xfrm>
      </p:grpSpPr>
      <p:sp>
        <p:nvSpPr>
          <p:cNvPr id="2" name="Title 1"/>
          <p:cNvSpPr>
            <a:spLocks noGrp="1"/>
          </p:cNvSpPr>
          <p:nvPr>
            <p:ph type="title"/>
          </p:nvPr>
        </p:nvSpPr>
        <p:spPr>
          <a:xfrm>
            <a:off x="594365" y="26504"/>
            <a:ext cx="10261809" cy="864296"/>
          </a:xfrm>
          <a:prstGeom prst="rect">
            <a:avLst/>
          </a:prstGeom>
        </p:spPr>
        <p:txBody>
          <a:bodyPr/>
          <a:lstStyle>
            <a:lvl1pPr algn="l" defTabSz="914400" rtl="0" eaLnBrk="1" latinLnBrk="0" hangingPunct="1">
              <a:lnSpc>
                <a:spcPct val="94000"/>
              </a:lnSpc>
              <a:spcBef>
                <a:spcPct val="0"/>
              </a:spcBef>
              <a:buNone/>
              <a:defRPr lang="en-US" sz="2400" kern="1200" dirty="0">
                <a:solidFill>
                  <a:schemeClr val="tx1"/>
                </a:solidFill>
                <a:latin typeface="+mj-lt"/>
                <a:ea typeface="+mj-ea"/>
                <a:cs typeface="+mj-cs"/>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594362" y="1602768"/>
            <a:ext cx="5252246" cy="639762"/>
          </a:xfrm>
          <a:prstGeom prst="rect">
            <a:avLst/>
          </a:prstGeom>
        </p:spPr>
        <p:txBody>
          <a:bodyPr anchor="b"/>
          <a:lstStyle>
            <a:lvl1pPr marL="0" indent="0">
              <a:lnSpc>
                <a:spcPct val="90000"/>
              </a:lnSpc>
              <a:spcBef>
                <a:spcPts val="0"/>
              </a:spcBef>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94362" y="2242531"/>
            <a:ext cx="5252246" cy="3883633"/>
          </a:xfrm>
          <a:prstGeom prst="rect">
            <a:avLst/>
          </a:prstGeom>
        </p:spPr>
        <p:txBody>
          <a:bodyPr/>
          <a:lstStyle>
            <a:lvl1pPr>
              <a:defRPr sz="2100"/>
            </a:lvl1pPr>
            <a:lvl2pPr>
              <a:defRPr sz="1700"/>
            </a:lvl2pPr>
            <a:lvl3pPr>
              <a:defRPr sz="1500"/>
            </a:lvl3pPr>
            <a:lvl4pPr>
              <a:defRPr sz="1500"/>
            </a:lvl4pPr>
            <a:lvl5pPr>
              <a:defRPr sz="13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6038534" y="1602768"/>
            <a:ext cx="5254309" cy="639762"/>
          </a:xfrm>
          <a:prstGeom prst="rect">
            <a:avLst/>
          </a:prstGeom>
        </p:spPr>
        <p:txBody>
          <a:bodyPr anchor="b"/>
          <a:lstStyle>
            <a:lvl1pPr marL="0" indent="0">
              <a:lnSpc>
                <a:spcPct val="90000"/>
              </a:lnSpc>
              <a:spcBef>
                <a:spcPts val="0"/>
              </a:spcBef>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038534" y="2242531"/>
            <a:ext cx="5254309" cy="3883633"/>
          </a:xfrm>
          <a:prstGeom prst="rect">
            <a:avLst/>
          </a:prstGeom>
        </p:spPr>
        <p:txBody>
          <a:bodyPr/>
          <a:lstStyle>
            <a:lvl1pPr>
              <a:defRPr sz="2100"/>
            </a:lvl1pPr>
            <a:lvl2pPr>
              <a:defRPr sz="1900"/>
            </a:lvl2pPr>
            <a:lvl3pPr>
              <a:defRPr sz="1700"/>
            </a:lvl3pPr>
            <a:lvl4pPr>
              <a:defRPr sz="1500"/>
            </a:lvl4pPr>
            <a:lvl5pPr>
              <a:defRPr sz="13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5"/>
          <p:cNvSpPr>
            <a:spLocks noGrp="1"/>
          </p:cNvSpPr>
          <p:nvPr>
            <p:ph type="body" sz="quarter" idx="11" hasCustomPrompt="1"/>
          </p:nvPr>
        </p:nvSpPr>
        <p:spPr>
          <a:xfrm>
            <a:off x="600551" y="997219"/>
            <a:ext cx="10561004" cy="355482"/>
          </a:xfrm>
          <a:prstGeom prst="rect">
            <a:avLst/>
          </a:prstGeom>
        </p:spPr>
        <p:txBody>
          <a:bodyPr wrap="square">
            <a:spAutoFit/>
          </a:bodyPr>
          <a:lstStyle>
            <a:lvl1pPr marL="0" indent="0" algn="l" defTabSz="914400" rtl="0" eaLnBrk="1" latinLnBrk="0" hangingPunct="1">
              <a:buNone/>
              <a:defRPr lang="en-US" sz="1900" b="1" kern="1200" dirty="0">
                <a:solidFill>
                  <a:schemeClr val="accent6"/>
                </a:solidFill>
                <a:latin typeface="+mn-lt"/>
                <a:ea typeface="+mn-ea"/>
                <a:cs typeface="+mn-cs"/>
              </a:defRPr>
            </a:lvl1pPr>
          </a:lstStyle>
          <a:p>
            <a:pPr lvl="0"/>
            <a:r>
              <a:rPr lang="en-US" dirty="0" smtClean="0"/>
              <a:t>Click to edit Subtitle</a:t>
            </a:r>
            <a:endParaRPr lang="en-US" dirty="0"/>
          </a:p>
        </p:txBody>
      </p:sp>
    </p:spTree>
    <p:extLst>
      <p:ext uri="{BB962C8B-B14F-4D97-AF65-F5344CB8AC3E}">
        <p14:creationId xmlns:p14="http://schemas.microsoft.com/office/powerpoint/2010/main" val="5723358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bg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2F092D7-6796-4FD7-A1F2-86D667627CE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11887200" cy="6858000"/>
          </a:xfrm>
          <a:prstGeom prst="rect">
            <a:avLst/>
          </a:prstGeom>
        </p:spPr>
      </p:pic>
      <p:sp>
        <p:nvSpPr>
          <p:cNvPr id="2" name="Title 1">
            <a:extLst>
              <a:ext uri="{FF2B5EF4-FFF2-40B4-BE49-F238E27FC236}">
                <a16:creationId xmlns:a16="http://schemas.microsoft.com/office/drawing/2014/main" id="{434DF215-05E9-C34F-BE5C-C015F18DBE2D}"/>
              </a:ext>
            </a:extLst>
          </p:cNvPr>
          <p:cNvSpPr>
            <a:spLocks noGrp="1"/>
          </p:cNvSpPr>
          <p:nvPr>
            <p:ph type="ctrTitle" hasCustomPrompt="1"/>
          </p:nvPr>
        </p:nvSpPr>
        <p:spPr>
          <a:xfrm>
            <a:off x="2362844" y="2528662"/>
            <a:ext cx="8129069" cy="1534889"/>
          </a:xfrm>
          <a:prstGeom prst="rect">
            <a:avLst/>
          </a:prstGeom>
        </p:spPr>
        <p:txBody>
          <a:bodyPr anchor="b" anchorCtr="0">
            <a:noAutofit/>
          </a:bodyPr>
          <a:lstStyle>
            <a:lvl1pPr algn="l">
              <a:defRPr sz="4700" b="1" spc="-150">
                <a:solidFill>
                  <a:schemeClr val="bg1"/>
                </a:solidFill>
              </a:defRPr>
            </a:lvl1pPr>
          </a:lstStyle>
          <a:p>
            <a:r>
              <a:rPr lang="en-US" dirty="0"/>
              <a:t>Presentation Title</a:t>
            </a:r>
          </a:p>
        </p:txBody>
      </p:sp>
      <p:sp>
        <p:nvSpPr>
          <p:cNvPr id="3" name="Subtitle 2">
            <a:extLst>
              <a:ext uri="{FF2B5EF4-FFF2-40B4-BE49-F238E27FC236}">
                <a16:creationId xmlns:a16="http://schemas.microsoft.com/office/drawing/2014/main" id="{85DC2342-CB09-EB43-9AE5-CFFC37C99113}"/>
              </a:ext>
            </a:extLst>
          </p:cNvPr>
          <p:cNvSpPr>
            <a:spLocks noGrp="1"/>
          </p:cNvSpPr>
          <p:nvPr>
            <p:ph type="subTitle" idx="1" hasCustomPrompt="1"/>
          </p:nvPr>
        </p:nvSpPr>
        <p:spPr>
          <a:xfrm>
            <a:off x="2362848" y="4203577"/>
            <a:ext cx="7406284" cy="830122"/>
          </a:xfrm>
          <a:prstGeom prst="rect">
            <a:avLst/>
          </a:prstGeom>
        </p:spPr>
        <p:txBody>
          <a:bodyPr wrap="square">
            <a:noAutofit/>
          </a:bodyPr>
          <a:lstStyle>
            <a:lvl1pPr marL="0" indent="0" algn="l">
              <a:buNone/>
              <a:defRPr sz="2600" spc="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Presentation Subtitle Lorem Ipsum</a:t>
            </a:r>
          </a:p>
        </p:txBody>
      </p:sp>
      <p:pic>
        <p:nvPicPr>
          <p:cNvPr id="9" name="Graphic 8">
            <a:extLst>
              <a:ext uri="{FF2B5EF4-FFF2-40B4-BE49-F238E27FC236}">
                <a16:creationId xmlns:a16="http://schemas.microsoft.com/office/drawing/2014/main" id="{8438AAA4-4886-154D-84C5-EF7C0D32128C}"/>
              </a:ext>
            </a:extLst>
          </p:cNvPr>
          <p:cNvPicPr>
            <a:picLocks noChangeAspect="1"/>
          </p:cNvPicPr>
          <p:nvPr userDrawn="1"/>
        </p:nvPicPr>
        <p:blipFill>
          <a:blip r:embed="rId3">
            <a:extLst>
              <a:ext uri="{96DAC541-7B7A-43D3-8B79-37D633B846F1}">
                <asvg:svgBlip xmlns:asvg="http://schemas.microsoft.com/office/drawing/2016/SVG/main" xmlns="" r:embed="rId4"/>
              </a:ext>
            </a:extLst>
          </a:blip>
          <a:stretch>
            <a:fillRect/>
          </a:stretch>
        </p:blipFill>
        <p:spPr>
          <a:xfrm>
            <a:off x="1375889" y="1709640"/>
            <a:ext cx="2349043" cy="278968"/>
          </a:xfrm>
          <a:prstGeom prst="rect">
            <a:avLst/>
          </a:prstGeom>
        </p:spPr>
      </p:pic>
    </p:spTree>
    <p:extLst>
      <p:ext uri="{BB962C8B-B14F-4D97-AF65-F5344CB8AC3E}">
        <p14:creationId xmlns:p14="http://schemas.microsoft.com/office/powerpoint/2010/main" val="156367286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1_Section Header">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1A0D5EE-4C5B-48DD-9D28-83952ABB1B29}"/>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0" y="0"/>
            <a:ext cx="11887200" cy="6858000"/>
          </a:xfrm>
          <a:prstGeom prst="rect">
            <a:avLst/>
          </a:prstGeom>
        </p:spPr>
      </p:pic>
      <p:sp>
        <p:nvSpPr>
          <p:cNvPr id="7" name="Title 1">
            <a:extLst>
              <a:ext uri="{FF2B5EF4-FFF2-40B4-BE49-F238E27FC236}">
                <a16:creationId xmlns:a16="http://schemas.microsoft.com/office/drawing/2014/main" id="{780388A0-2695-2A48-802A-F42B89DA2C91}"/>
              </a:ext>
            </a:extLst>
          </p:cNvPr>
          <p:cNvSpPr>
            <a:spLocks noGrp="1"/>
          </p:cNvSpPr>
          <p:nvPr>
            <p:ph type="ctrTitle" hasCustomPrompt="1"/>
          </p:nvPr>
        </p:nvSpPr>
        <p:spPr>
          <a:xfrm>
            <a:off x="2906458" y="2057409"/>
            <a:ext cx="8129069" cy="1534889"/>
          </a:xfrm>
          <a:prstGeom prst="rect">
            <a:avLst/>
          </a:prstGeom>
        </p:spPr>
        <p:txBody>
          <a:bodyPr anchor="b" anchorCtr="0">
            <a:noAutofit/>
          </a:bodyPr>
          <a:lstStyle>
            <a:lvl1pPr algn="l">
              <a:defRPr sz="4700" b="1" spc="-150">
                <a:solidFill>
                  <a:srgbClr val="000000"/>
                </a:solidFill>
              </a:defRPr>
            </a:lvl1pPr>
          </a:lstStyle>
          <a:p>
            <a:r>
              <a:rPr lang="en-US" dirty="0"/>
              <a:t>Section Header 1</a:t>
            </a:r>
          </a:p>
        </p:txBody>
      </p:sp>
      <p:sp>
        <p:nvSpPr>
          <p:cNvPr id="8" name="Subtitle 2">
            <a:extLst>
              <a:ext uri="{FF2B5EF4-FFF2-40B4-BE49-F238E27FC236}">
                <a16:creationId xmlns:a16="http://schemas.microsoft.com/office/drawing/2014/main" id="{59FE708A-B440-0C47-A0B7-79CFDABE87FE}"/>
              </a:ext>
            </a:extLst>
          </p:cNvPr>
          <p:cNvSpPr>
            <a:spLocks noGrp="1"/>
          </p:cNvSpPr>
          <p:nvPr>
            <p:ph type="subTitle" idx="1" hasCustomPrompt="1"/>
          </p:nvPr>
        </p:nvSpPr>
        <p:spPr>
          <a:xfrm>
            <a:off x="2906460" y="3732323"/>
            <a:ext cx="7406284" cy="830122"/>
          </a:xfrm>
          <a:prstGeom prst="rect">
            <a:avLst/>
          </a:prstGeom>
        </p:spPr>
        <p:txBody>
          <a:bodyPr wrap="square">
            <a:noAutofit/>
          </a:bodyPr>
          <a:lstStyle>
            <a:lvl1pPr marL="0" indent="0" algn="l">
              <a:buNone/>
              <a:defRPr sz="2600" spc="0">
                <a:solidFill>
                  <a:srgbClr val="0000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Presentation Subtitle Lorem Ipsum</a:t>
            </a:r>
          </a:p>
        </p:txBody>
      </p:sp>
    </p:spTree>
    <p:extLst>
      <p:ext uri="{BB962C8B-B14F-4D97-AF65-F5344CB8AC3E}">
        <p14:creationId xmlns:p14="http://schemas.microsoft.com/office/powerpoint/2010/main" val="15812393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2_Section Header">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B1D55E0-9E7A-4FD3-90E8-C6DD77F81B20}"/>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0" y="0"/>
            <a:ext cx="11887200" cy="6858000"/>
          </a:xfrm>
          <a:prstGeom prst="rect">
            <a:avLst/>
          </a:prstGeom>
        </p:spPr>
      </p:pic>
      <p:sp>
        <p:nvSpPr>
          <p:cNvPr id="7" name="Title 1">
            <a:extLst>
              <a:ext uri="{FF2B5EF4-FFF2-40B4-BE49-F238E27FC236}">
                <a16:creationId xmlns:a16="http://schemas.microsoft.com/office/drawing/2014/main" id="{780388A0-2695-2A48-802A-F42B89DA2C91}"/>
              </a:ext>
            </a:extLst>
          </p:cNvPr>
          <p:cNvSpPr>
            <a:spLocks noGrp="1"/>
          </p:cNvSpPr>
          <p:nvPr>
            <p:ph type="ctrTitle" hasCustomPrompt="1"/>
          </p:nvPr>
        </p:nvSpPr>
        <p:spPr>
          <a:xfrm>
            <a:off x="2906458" y="2057409"/>
            <a:ext cx="8129069" cy="1534889"/>
          </a:xfrm>
          <a:prstGeom prst="rect">
            <a:avLst/>
          </a:prstGeom>
        </p:spPr>
        <p:txBody>
          <a:bodyPr anchor="b" anchorCtr="0">
            <a:noAutofit/>
          </a:bodyPr>
          <a:lstStyle>
            <a:lvl1pPr algn="l">
              <a:defRPr sz="4700" b="1" spc="-150">
                <a:solidFill>
                  <a:srgbClr val="000000"/>
                </a:solidFill>
              </a:defRPr>
            </a:lvl1pPr>
          </a:lstStyle>
          <a:p>
            <a:r>
              <a:rPr lang="en-US" dirty="0"/>
              <a:t>Section Header 2</a:t>
            </a:r>
          </a:p>
        </p:txBody>
      </p:sp>
      <p:sp>
        <p:nvSpPr>
          <p:cNvPr id="8" name="Subtitle 2">
            <a:extLst>
              <a:ext uri="{FF2B5EF4-FFF2-40B4-BE49-F238E27FC236}">
                <a16:creationId xmlns:a16="http://schemas.microsoft.com/office/drawing/2014/main" id="{59FE708A-B440-0C47-A0B7-79CFDABE87FE}"/>
              </a:ext>
            </a:extLst>
          </p:cNvPr>
          <p:cNvSpPr>
            <a:spLocks noGrp="1"/>
          </p:cNvSpPr>
          <p:nvPr>
            <p:ph type="subTitle" idx="1" hasCustomPrompt="1"/>
          </p:nvPr>
        </p:nvSpPr>
        <p:spPr>
          <a:xfrm>
            <a:off x="2906460" y="3732323"/>
            <a:ext cx="7406284" cy="830122"/>
          </a:xfrm>
          <a:prstGeom prst="rect">
            <a:avLst/>
          </a:prstGeom>
        </p:spPr>
        <p:txBody>
          <a:bodyPr wrap="square">
            <a:noAutofit/>
          </a:bodyPr>
          <a:lstStyle>
            <a:lvl1pPr marL="0" indent="0" algn="l">
              <a:buNone/>
              <a:defRPr sz="2600" spc="0">
                <a:solidFill>
                  <a:srgbClr val="0000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Presentation Subtitle Lorem Ipsum</a:t>
            </a:r>
          </a:p>
        </p:txBody>
      </p:sp>
    </p:spTree>
    <p:extLst>
      <p:ext uri="{BB962C8B-B14F-4D97-AF65-F5344CB8AC3E}">
        <p14:creationId xmlns:p14="http://schemas.microsoft.com/office/powerpoint/2010/main" val="1555389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3_Section Header">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16F4095-F1C1-45C8-81E4-216379760742}"/>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0" y="0"/>
            <a:ext cx="11887200" cy="6858000"/>
          </a:xfrm>
          <a:prstGeom prst="rect">
            <a:avLst/>
          </a:prstGeom>
        </p:spPr>
      </p:pic>
      <p:sp>
        <p:nvSpPr>
          <p:cNvPr id="7" name="Title 1">
            <a:extLst>
              <a:ext uri="{FF2B5EF4-FFF2-40B4-BE49-F238E27FC236}">
                <a16:creationId xmlns:a16="http://schemas.microsoft.com/office/drawing/2014/main" id="{780388A0-2695-2A48-802A-F42B89DA2C91}"/>
              </a:ext>
            </a:extLst>
          </p:cNvPr>
          <p:cNvSpPr>
            <a:spLocks noGrp="1"/>
          </p:cNvSpPr>
          <p:nvPr>
            <p:ph type="ctrTitle" hasCustomPrompt="1"/>
          </p:nvPr>
        </p:nvSpPr>
        <p:spPr>
          <a:xfrm>
            <a:off x="2906458" y="2057409"/>
            <a:ext cx="8129069" cy="1534889"/>
          </a:xfrm>
          <a:prstGeom prst="rect">
            <a:avLst/>
          </a:prstGeom>
        </p:spPr>
        <p:txBody>
          <a:bodyPr anchor="b" anchorCtr="0">
            <a:noAutofit/>
          </a:bodyPr>
          <a:lstStyle>
            <a:lvl1pPr algn="l">
              <a:defRPr sz="4700" b="1" spc="-150">
                <a:solidFill>
                  <a:srgbClr val="000000"/>
                </a:solidFill>
              </a:defRPr>
            </a:lvl1pPr>
          </a:lstStyle>
          <a:p>
            <a:r>
              <a:rPr lang="en-US" dirty="0"/>
              <a:t>Section Header 3</a:t>
            </a:r>
          </a:p>
        </p:txBody>
      </p:sp>
      <p:sp>
        <p:nvSpPr>
          <p:cNvPr id="8" name="Subtitle 2">
            <a:extLst>
              <a:ext uri="{FF2B5EF4-FFF2-40B4-BE49-F238E27FC236}">
                <a16:creationId xmlns:a16="http://schemas.microsoft.com/office/drawing/2014/main" id="{59FE708A-B440-0C47-A0B7-79CFDABE87FE}"/>
              </a:ext>
            </a:extLst>
          </p:cNvPr>
          <p:cNvSpPr>
            <a:spLocks noGrp="1"/>
          </p:cNvSpPr>
          <p:nvPr>
            <p:ph type="subTitle" idx="1" hasCustomPrompt="1"/>
          </p:nvPr>
        </p:nvSpPr>
        <p:spPr>
          <a:xfrm>
            <a:off x="2906460" y="3732323"/>
            <a:ext cx="7406284" cy="830122"/>
          </a:xfrm>
          <a:prstGeom prst="rect">
            <a:avLst/>
          </a:prstGeom>
        </p:spPr>
        <p:txBody>
          <a:bodyPr wrap="square">
            <a:noAutofit/>
          </a:bodyPr>
          <a:lstStyle>
            <a:lvl1pPr marL="0" indent="0" algn="l">
              <a:buNone/>
              <a:defRPr sz="2600" spc="0">
                <a:solidFill>
                  <a:srgbClr val="0000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Presentation Subtitle Lorem Ipsum</a:t>
            </a:r>
          </a:p>
        </p:txBody>
      </p:sp>
    </p:spTree>
    <p:extLst>
      <p:ext uri="{BB962C8B-B14F-4D97-AF65-F5344CB8AC3E}">
        <p14:creationId xmlns:p14="http://schemas.microsoft.com/office/powerpoint/2010/main" val="38351684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chemeClr val="bg1"/>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67141C5-CA5A-D043-831B-6BAF84ED2D87}"/>
              </a:ext>
            </a:extLst>
          </p:cNvPr>
          <p:cNvSpPr>
            <a:spLocks noGrp="1"/>
          </p:cNvSpPr>
          <p:nvPr>
            <p:ph sz="half" idx="1" hasCustomPrompt="1"/>
          </p:nvPr>
        </p:nvSpPr>
        <p:spPr>
          <a:xfrm>
            <a:off x="611064" y="1700784"/>
            <a:ext cx="10570338" cy="4351338"/>
          </a:xfrm>
          <a:prstGeom prst="rect">
            <a:avLst/>
          </a:prstGeom>
        </p:spPr>
        <p:txBody>
          <a:bodyPr>
            <a:noAutofit/>
          </a:bodyPr>
          <a:lstStyle>
            <a:lvl1pPr>
              <a:lnSpc>
                <a:spcPct val="90000"/>
              </a:lnSpc>
              <a:spcBef>
                <a:spcPts val="1400"/>
              </a:spcBef>
              <a:defRPr sz="2200">
                <a:solidFill>
                  <a:schemeClr val="tx1"/>
                </a:solidFill>
              </a:defRPr>
            </a:lvl1pPr>
            <a:lvl2pPr>
              <a:lnSpc>
                <a:spcPct val="90000"/>
              </a:lnSpc>
              <a:spcBef>
                <a:spcPts val="900"/>
              </a:spcBef>
              <a:defRPr sz="1800">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r>
              <a:rPr lang="en-US" dirty="0"/>
              <a:t>First level bulleted text is Arial 22 pt.</a:t>
            </a:r>
          </a:p>
          <a:p>
            <a:pPr lvl="1"/>
            <a:r>
              <a:rPr lang="en-US" dirty="0"/>
              <a:t>Second level text (press tab key) is 18 pt.</a:t>
            </a:r>
          </a:p>
          <a:p>
            <a:r>
              <a:rPr lang="en-US" dirty="0"/>
              <a:t>Arial is the only font used in the template</a:t>
            </a:r>
          </a:p>
          <a:p>
            <a:r>
              <a:rPr lang="en-US" dirty="0"/>
              <a:t>All bulleted text is sentence case (capitalize first letter of first word)</a:t>
            </a:r>
          </a:p>
          <a:p>
            <a:r>
              <a:rPr lang="en-US" dirty="0"/>
              <a:t>Use </a:t>
            </a:r>
            <a:r>
              <a:rPr lang="en-US" b="1" dirty="0">
                <a:solidFill>
                  <a:schemeClr val="accent6"/>
                </a:solidFill>
              </a:rPr>
              <a:t>bold</a:t>
            </a:r>
            <a:r>
              <a:rPr lang="en-US" dirty="0">
                <a:solidFill>
                  <a:schemeClr val="accent6"/>
                </a:solidFill>
              </a:rPr>
              <a:t>, red </a:t>
            </a:r>
            <a:r>
              <a:rPr lang="en-US" dirty="0"/>
              <a:t>or both to highlight text</a:t>
            </a:r>
          </a:p>
        </p:txBody>
      </p:sp>
      <p:sp>
        <p:nvSpPr>
          <p:cNvPr id="4" name="Title 1">
            <a:extLst>
              <a:ext uri="{FF2B5EF4-FFF2-40B4-BE49-F238E27FC236}">
                <a16:creationId xmlns:a16="http://schemas.microsoft.com/office/drawing/2014/main" id="{6F093C5B-1855-FE4C-86A4-0F32F69CE03A}"/>
              </a:ext>
            </a:extLst>
          </p:cNvPr>
          <p:cNvSpPr>
            <a:spLocks noGrp="1"/>
          </p:cNvSpPr>
          <p:nvPr>
            <p:ph type="title" hasCustomPrompt="1"/>
          </p:nvPr>
        </p:nvSpPr>
        <p:spPr>
          <a:xfrm>
            <a:off x="615167" y="9825"/>
            <a:ext cx="10566235" cy="1325563"/>
          </a:xfrm>
          <a:prstGeom prst="rect">
            <a:avLst/>
          </a:prstGeom>
        </p:spPr>
        <p:txBody>
          <a:bodyPr anchor="ctr" anchorCtr="0">
            <a:noAutofit/>
          </a:bodyPr>
          <a:lstStyle>
            <a:lvl1pPr>
              <a:defRPr sz="3400" b="1" spc="-150">
                <a:solidFill>
                  <a:schemeClr val="tx1"/>
                </a:solidFill>
              </a:defRPr>
            </a:lvl1pPr>
          </a:lstStyle>
          <a:p>
            <a:r>
              <a:rPr lang="en-US" dirty="0"/>
              <a:t>Slide Title</a:t>
            </a:r>
          </a:p>
        </p:txBody>
      </p:sp>
    </p:spTree>
    <p:extLst>
      <p:ext uri="{BB962C8B-B14F-4D97-AF65-F5344CB8AC3E}">
        <p14:creationId xmlns:p14="http://schemas.microsoft.com/office/powerpoint/2010/main" val="39206644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1" pos="456">
          <p15:clr>
            <a:srgbClr val="FBAE40"/>
          </p15:clr>
        </p15:guide>
        <p15:guide id="2" orient="horz" pos="4104" userDrawn="1">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and Content_subtitle">
    <p:bg>
      <p:bgPr>
        <a:solidFill>
          <a:schemeClr val="bg1"/>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67141C5-CA5A-D043-831B-6BAF84ED2D87}"/>
              </a:ext>
            </a:extLst>
          </p:cNvPr>
          <p:cNvSpPr>
            <a:spLocks noGrp="1"/>
          </p:cNvSpPr>
          <p:nvPr>
            <p:ph sz="half" idx="1" hasCustomPrompt="1"/>
          </p:nvPr>
        </p:nvSpPr>
        <p:spPr>
          <a:xfrm>
            <a:off x="611064" y="1700784"/>
            <a:ext cx="10570338" cy="4351338"/>
          </a:xfrm>
          <a:prstGeom prst="rect">
            <a:avLst/>
          </a:prstGeom>
        </p:spPr>
        <p:txBody>
          <a:bodyPr>
            <a:noAutofit/>
          </a:bodyPr>
          <a:lstStyle>
            <a:lvl1pPr>
              <a:lnSpc>
                <a:spcPct val="90000"/>
              </a:lnSpc>
              <a:spcBef>
                <a:spcPts val="1400"/>
              </a:spcBef>
              <a:defRPr sz="2200">
                <a:solidFill>
                  <a:schemeClr val="tx1"/>
                </a:solidFill>
              </a:defRPr>
            </a:lvl1pPr>
            <a:lvl2pPr>
              <a:lnSpc>
                <a:spcPct val="90000"/>
              </a:lnSpc>
              <a:spcBef>
                <a:spcPts val="900"/>
              </a:spcBef>
              <a:defRPr sz="1800">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r>
              <a:rPr lang="en-US" dirty="0"/>
              <a:t>First level bulleted text is Arial 22 pt.</a:t>
            </a:r>
          </a:p>
          <a:p>
            <a:pPr lvl="1"/>
            <a:r>
              <a:rPr lang="en-US" dirty="0"/>
              <a:t>Second level text (press tab key) is 18 pt.</a:t>
            </a:r>
          </a:p>
          <a:p>
            <a:r>
              <a:rPr lang="en-US" dirty="0"/>
              <a:t>Arial is the only font used in the template</a:t>
            </a:r>
          </a:p>
          <a:p>
            <a:r>
              <a:rPr lang="en-US" dirty="0"/>
              <a:t>All bulleted text is sentence case (capitalize first letter of first word)</a:t>
            </a:r>
          </a:p>
          <a:p>
            <a:r>
              <a:rPr lang="en-US" dirty="0"/>
              <a:t>Use </a:t>
            </a:r>
            <a:r>
              <a:rPr lang="en-US" b="1" dirty="0">
                <a:solidFill>
                  <a:schemeClr val="accent6"/>
                </a:solidFill>
              </a:rPr>
              <a:t>bold</a:t>
            </a:r>
            <a:r>
              <a:rPr lang="en-US" dirty="0">
                <a:solidFill>
                  <a:schemeClr val="accent6"/>
                </a:solidFill>
              </a:rPr>
              <a:t>, red </a:t>
            </a:r>
            <a:r>
              <a:rPr lang="en-US" dirty="0"/>
              <a:t>or both to highlight text</a:t>
            </a:r>
          </a:p>
        </p:txBody>
      </p:sp>
      <p:sp>
        <p:nvSpPr>
          <p:cNvPr id="8" name="Title 1">
            <a:extLst>
              <a:ext uri="{FF2B5EF4-FFF2-40B4-BE49-F238E27FC236}">
                <a16:creationId xmlns:a16="http://schemas.microsoft.com/office/drawing/2014/main" id="{0F084496-630B-B247-8F21-A2A5A8508BCF}"/>
              </a:ext>
            </a:extLst>
          </p:cNvPr>
          <p:cNvSpPr>
            <a:spLocks noGrp="1"/>
          </p:cNvSpPr>
          <p:nvPr>
            <p:ph type="title" hasCustomPrompt="1"/>
          </p:nvPr>
        </p:nvSpPr>
        <p:spPr>
          <a:xfrm>
            <a:off x="615167" y="9825"/>
            <a:ext cx="10566235" cy="1325563"/>
          </a:xfrm>
          <a:prstGeom prst="rect">
            <a:avLst/>
          </a:prstGeom>
        </p:spPr>
        <p:txBody>
          <a:bodyPr anchor="ctr" anchorCtr="0">
            <a:noAutofit/>
          </a:bodyPr>
          <a:lstStyle>
            <a:lvl1pPr>
              <a:defRPr sz="3400" b="1" spc="-150">
                <a:solidFill>
                  <a:schemeClr val="tx1"/>
                </a:solidFill>
              </a:defRPr>
            </a:lvl1pPr>
          </a:lstStyle>
          <a:p>
            <a:r>
              <a:rPr lang="en-US" dirty="0"/>
              <a:t>Slide Title</a:t>
            </a:r>
          </a:p>
        </p:txBody>
      </p:sp>
      <p:sp>
        <p:nvSpPr>
          <p:cNvPr id="9" name="Text Placeholder 3">
            <a:extLst>
              <a:ext uri="{FF2B5EF4-FFF2-40B4-BE49-F238E27FC236}">
                <a16:creationId xmlns:a16="http://schemas.microsoft.com/office/drawing/2014/main" id="{E3162B4C-8AAC-054A-8207-7F3B050AE651}"/>
              </a:ext>
            </a:extLst>
          </p:cNvPr>
          <p:cNvSpPr>
            <a:spLocks noGrp="1"/>
          </p:cNvSpPr>
          <p:nvPr>
            <p:ph type="body" sz="quarter" idx="15"/>
          </p:nvPr>
        </p:nvSpPr>
        <p:spPr>
          <a:xfrm>
            <a:off x="611389" y="922053"/>
            <a:ext cx="10570013" cy="413335"/>
          </a:xfrm>
          <a:prstGeom prst="rect">
            <a:avLst/>
          </a:prstGeom>
        </p:spPr>
        <p:txBody>
          <a:bodyPr anchor="t"/>
          <a:lstStyle>
            <a:lvl1pPr marL="0" indent="0">
              <a:buNone/>
              <a:defRPr sz="2400">
                <a:solidFill>
                  <a:schemeClr val="accent6"/>
                </a:solidFill>
              </a:defRPr>
            </a:lvl1pPr>
            <a:lvl2pPr marL="457200" indent="0">
              <a:buFont typeface="Arial" panose="020B0604020202020204" pitchFamily="34" charset="0"/>
              <a:buNone/>
              <a:defRPr>
                <a:solidFill>
                  <a:schemeClr val="accent6"/>
                </a:solidFill>
              </a:defRPr>
            </a:lvl2pPr>
          </a:lstStyle>
          <a:p>
            <a:pPr lvl="0"/>
            <a:r>
              <a:rPr lang="en-US" dirty="0"/>
              <a:t>Edit Master text styles</a:t>
            </a:r>
          </a:p>
        </p:txBody>
      </p:sp>
    </p:spTree>
    <p:extLst>
      <p:ext uri="{BB962C8B-B14F-4D97-AF65-F5344CB8AC3E}">
        <p14:creationId xmlns:p14="http://schemas.microsoft.com/office/powerpoint/2010/main" val="2943808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1" pos="456">
          <p15:clr>
            <a:srgbClr val="FBAE40"/>
          </p15:clr>
        </p15:guide>
        <p15:guide id="2" orient="horz" pos="4104" userDrawn="1">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Content No Bullets">
    <p:bg>
      <p:bgPr>
        <a:solidFill>
          <a:schemeClr val="bg1"/>
        </a:solidFill>
        <a:effectLst/>
      </p:bgPr>
    </p:bg>
    <p:spTree>
      <p:nvGrpSpPr>
        <p:cNvPr id="1" name=""/>
        <p:cNvGrpSpPr/>
        <p:nvPr/>
      </p:nvGrpSpPr>
      <p:grpSpPr>
        <a:xfrm>
          <a:off x="0" y="0"/>
          <a:ext cx="0" cy="0"/>
          <a:chOff x="0" y="0"/>
          <a:chExt cx="0" cy="0"/>
        </a:xfrm>
      </p:grpSpPr>
      <p:sp>
        <p:nvSpPr>
          <p:cNvPr id="8" name="Text Placeholder 3">
            <a:extLst>
              <a:ext uri="{FF2B5EF4-FFF2-40B4-BE49-F238E27FC236}">
                <a16:creationId xmlns:a16="http://schemas.microsoft.com/office/drawing/2014/main" id="{694A426B-0D0E-49BD-B9AF-389607EB3C96}"/>
              </a:ext>
            </a:extLst>
          </p:cNvPr>
          <p:cNvSpPr>
            <a:spLocks noGrp="1"/>
          </p:cNvSpPr>
          <p:nvPr>
            <p:ph type="body" sz="quarter" idx="14" hasCustomPrompt="1"/>
          </p:nvPr>
        </p:nvSpPr>
        <p:spPr>
          <a:xfrm>
            <a:off x="620891" y="1696247"/>
            <a:ext cx="10560511" cy="4383087"/>
          </a:xfrm>
          <a:prstGeom prst="rect">
            <a:avLst/>
          </a:prstGeom>
        </p:spPr>
        <p:txBody>
          <a:bodyPr/>
          <a:lstStyle>
            <a:lvl1pPr marL="0" indent="0">
              <a:spcBef>
                <a:spcPts val="1200"/>
              </a:spcBef>
              <a:spcAft>
                <a:spcPts val="1000"/>
              </a:spcAft>
              <a:buNone/>
              <a:defRPr sz="2100"/>
            </a:lvl1pPr>
            <a:lvl2pPr marL="457200" indent="0">
              <a:spcBef>
                <a:spcPts val="1200"/>
              </a:spcBef>
              <a:spcAft>
                <a:spcPts val="1000"/>
              </a:spcAft>
              <a:buNone/>
              <a:defRPr sz="2100"/>
            </a:lvl2pPr>
            <a:lvl3pPr marL="914400" indent="0">
              <a:spcBef>
                <a:spcPts val="1200"/>
              </a:spcBef>
              <a:spcAft>
                <a:spcPts val="1000"/>
              </a:spcAft>
              <a:buNone/>
              <a:defRPr sz="2100"/>
            </a:lvl3pPr>
            <a:lvl4pPr marL="1371600" indent="0">
              <a:spcBef>
                <a:spcPts val="1200"/>
              </a:spcBef>
              <a:spcAft>
                <a:spcPts val="1000"/>
              </a:spcAft>
              <a:buNone/>
              <a:defRPr sz="2100"/>
            </a:lvl4pPr>
            <a:lvl5pPr marL="1828800" indent="0">
              <a:spcBef>
                <a:spcPts val="1200"/>
              </a:spcBef>
              <a:spcAft>
                <a:spcPts val="1000"/>
              </a:spcAft>
              <a:buNone/>
              <a:defRPr sz="2100"/>
            </a:lvl5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a:t>
            </a:r>
            <a:r>
              <a:rPr lang="en-US" dirty="0"/>
              <a:t>. Ut </a:t>
            </a:r>
            <a:r>
              <a:rPr lang="en-US" dirty="0" err="1"/>
              <a:t>enim</a:t>
            </a:r>
            <a:r>
              <a:rPr lang="en-US" dirty="0"/>
              <a:t> ad minim </a:t>
            </a:r>
            <a:r>
              <a:rPr lang="en-US" dirty="0" err="1"/>
              <a:t>veniam</a:t>
            </a:r>
            <a:r>
              <a:rPr lang="en-US" dirty="0"/>
              <a:t>, </a:t>
            </a:r>
            <a:r>
              <a:rPr lang="en-US" dirty="0" err="1"/>
              <a:t>quis</a:t>
            </a:r>
            <a:r>
              <a:rPr lang="en-US" dirty="0"/>
              <a:t> </a:t>
            </a:r>
            <a:r>
              <a:rPr lang="en-US" dirty="0" err="1"/>
              <a:t>nostrud</a:t>
            </a:r>
            <a:r>
              <a:rPr lang="en-US" dirty="0"/>
              <a:t> exercitation. </a:t>
            </a:r>
            <a:r>
              <a:rPr lang="en-US" dirty="0" err="1"/>
              <a:t>Ullamco</a:t>
            </a:r>
            <a:r>
              <a:rPr lang="en-US" dirty="0"/>
              <a:t> </a:t>
            </a:r>
            <a:r>
              <a:rPr lang="en-US" dirty="0" err="1"/>
              <a:t>laboris</a:t>
            </a:r>
            <a:r>
              <a:rPr lang="en-US" dirty="0"/>
              <a:t> nisi </a:t>
            </a:r>
            <a:r>
              <a:rPr lang="en-US" dirty="0" err="1"/>
              <a:t>ut</a:t>
            </a:r>
            <a:r>
              <a:rPr lang="en-US" dirty="0"/>
              <a:t> </a:t>
            </a:r>
            <a:r>
              <a:rPr lang="en-US" dirty="0" err="1"/>
              <a:t>aliquip</a:t>
            </a:r>
            <a:r>
              <a:rPr lang="en-US" dirty="0"/>
              <a:t> ex </a:t>
            </a:r>
            <a:r>
              <a:rPr lang="en-US" dirty="0" err="1"/>
              <a:t>ea</a:t>
            </a:r>
            <a:r>
              <a:rPr lang="en-US" dirty="0"/>
              <a:t> </a:t>
            </a:r>
            <a:r>
              <a:rPr lang="en-US" dirty="0" err="1"/>
              <a:t>commodo</a:t>
            </a:r>
            <a:r>
              <a:rPr lang="en-US" dirty="0"/>
              <a:t> </a:t>
            </a:r>
            <a:r>
              <a:rPr lang="en-US" dirty="0" err="1"/>
              <a:t>consequat</a:t>
            </a:r>
            <a:r>
              <a:rPr lang="en-US" dirty="0"/>
              <a:t>. Duis </a:t>
            </a:r>
            <a:r>
              <a:rPr lang="en-US" dirty="0" err="1"/>
              <a:t>aute</a:t>
            </a:r>
            <a:r>
              <a:rPr lang="en-US" dirty="0"/>
              <a:t> </a:t>
            </a:r>
            <a:r>
              <a:rPr lang="en-US" dirty="0" err="1"/>
              <a:t>irure</a:t>
            </a:r>
            <a:r>
              <a:rPr lang="en-US" dirty="0"/>
              <a:t> dolor in </a:t>
            </a:r>
            <a:r>
              <a:rPr lang="en-US" dirty="0" err="1"/>
              <a:t>reprehenderit</a:t>
            </a:r>
            <a:r>
              <a:rPr lang="en-US" dirty="0"/>
              <a:t> in </a:t>
            </a:r>
            <a:r>
              <a:rPr lang="en-US" dirty="0" err="1"/>
              <a:t>voluptate</a:t>
            </a:r>
            <a:r>
              <a:rPr lang="en-US" dirty="0"/>
              <a:t>.</a:t>
            </a:r>
          </a:p>
          <a:p>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a:t>
            </a:r>
            <a:r>
              <a:rPr lang="en-US" dirty="0"/>
              <a:t>. Ut </a:t>
            </a:r>
            <a:r>
              <a:rPr lang="en-US" dirty="0" err="1"/>
              <a:t>enim</a:t>
            </a:r>
            <a:r>
              <a:rPr lang="en-US" dirty="0"/>
              <a:t> ad minim </a:t>
            </a:r>
            <a:r>
              <a:rPr lang="en-US" dirty="0" err="1"/>
              <a:t>veniam</a:t>
            </a:r>
            <a:r>
              <a:rPr lang="en-US" dirty="0"/>
              <a:t>, </a:t>
            </a:r>
            <a:r>
              <a:rPr lang="en-US" dirty="0" err="1"/>
              <a:t>quis</a:t>
            </a:r>
            <a:r>
              <a:rPr lang="en-US" dirty="0"/>
              <a:t> </a:t>
            </a:r>
            <a:r>
              <a:rPr lang="en-US" dirty="0" err="1"/>
              <a:t>nostrud</a:t>
            </a:r>
            <a:r>
              <a:rPr lang="en-US" dirty="0"/>
              <a:t> exercitation. </a:t>
            </a:r>
            <a:r>
              <a:rPr lang="en-US" dirty="0" err="1"/>
              <a:t>Ullamco</a:t>
            </a:r>
            <a:r>
              <a:rPr lang="en-US" dirty="0"/>
              <a:t> </a:t>
            </a:r>
            <a:r>
              <a:rPr lang="en-US" dirty="0" err="1"/>
              <a:t>laboris</a:t>
            </a:r>
            <a:r>
              <a:rPr lang="en-US" dirty="0"/>
              <a:t> nisi </a:t>
            </a:r>
            <a:r>
              <a:rPr lang="en-US" dirty="0" err="1"/>
              <a:t>ut</a:t>
            </a:r>
            <a:r>
              <a:rPr lang="en-US" dirty="0"/>
              <a:t> </a:t>
            </a:r>
            <a:r>
              <a:rPr lang="en-US" dirty="0" err="1"/>
              <a:t>aliquip</a:t>
            </a:r>
            <a:r>
              <a:rPr lang="en-US" dirty="0"/>
              <a:t> ex </a:t>
            </a:r>
            <a:r>
              <a:rPr lang="en-US" dirty="0" err="1"/>
              <a:t>ea</a:t>
            </a:r>
            <a:r>
              <a:rPr lang="en-US" dirty="0"/>
              <a:t> </a:t>
            </a:r>
            <a:r>
              <a:rPr lang="en-US" dirty="0" err="1"/>
              <a:t>commodo</a:t>
            </a:r>
            <a:r>
              <a:rPr lang="en-US" dirty="0"/>
              <a:t> </a:t>
            </a:r>
            <a:r>
              <a:rPr lang="en-US" dirty="0" err="1"/>
              <a:t>consequat</a:t>
            </a:r>
            <a:r>
              <a:rPr lang="en-US" dirty="0"/>
              <a:t>. Duis </a:t>
            </a:r>
            <a:r>
              <a:rPr lang="en-US" dirty="0" err="1"/>
              <a:t>aute</a:t>
            </a:r>
            <a:r>
              <a:rPr lang="en-US" dirty="0"/>
              <a:t> </a:t>
            </a:r>
            <a:r>
              <a:rPr lang="en-US" dirty="0" err="1"/>
              <a:t>irure</a:t>
            </a:r>
            <a:r>
              <a:rPr lang="en-US" dirty="0"/>
              <a:t> dolor in </a:t>
            </a:r>
            <a:r>
              <a:rPr lang="en-US" dirty="0" err="1"/>
              <a:t>reprehenderit</a:t>
            </a:r>
            <a:r>
              <a:rPr lang="en-US" dirty="0"/>
              <a:t> in </a:t>
            </a:r>
            <a:r>
              <a:rPr lang="en-US" dirty="0" err="1"/>
              <a:t>voluptate</a:t>
            </a:r>
            <a:r>
              <a:rPr lang="en-US" dirty="0"/>
              <a:t>.</a:t>
            </a:r>
          </a:p>
        </p:txBody>
      </p:sp>
      <p:sp>
        <p:nvSpPr>
          <p:cNvPr id="4" name="Title 1">
            <a:extLst>
              <a:ext uri="{FF2B5EF4-FFF2-40B4-BE49-F238E27FC236}">
                <a16:creationId xmlns:a16="http://schemas.microsoft.com/office/drawing/2014/main" id="{441D3A31-960D-9646-B0DA-490E9DA721BD}"/>
              </a:ext>
            </a:extLst>
          </p:cNvPr>
          <p:cNvSpPr>
            <a:spLocks noGrp="1"/>
          </p:cNvSpPr>
          <p:nvPr>
            <p:ph type="title" hasCustomPrompt="1"/>
          </p:nvPr>
        </p:nvSpPr>
        <p:spPr>
          <a:xfrm>
            <a:off x="615167" y="9825"/>
            <a:ext cx="10566235" cy="1325563"/>
          </a:xfrm>
          <a:prstGeom prst="rect">
            <a:avLst/>
          </a:prstGeom>
        </p:spPr>
        <p:txBody>
          <a:bodyPr anchor="ctr" anchorCtr="0">
            <a:noAutofit/>
          </a:bodyPr>
          <a:lstStyle>
            <a:lvl1pPr>
              <a:defRPr sz="3400" b="1" spc="-150">
                <a:solidFill>
                  <a:schemeClr val="tx1"/>
                </a:solidFill>
              </a:defRPr>
            </a:lvl1pPr>
          </a:lstStyle>
          <a:p>
            <a:r>
              <a:rPr lang="en-US" dirty="0"/>
              <a:t>Slide Title</a:t>
            </a:r>
          </a:p>
        </p:txBody>
      </p:sp>
    </p:spTree>
    <p:extLst>
      <p:ext uri="{BB962C8B-B14F-4D97-AF65-F5344CB8AC3E}">
        <p14:creationId xmlns:p14="http://schemas.microsoft.com/office/powerpoint/2010/main" val="32392388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1" pos="456" userDrawn="1">
          <p15:clr>
            <a:srgbClr val="FBAE40"/>
          </p15:clr>
        </p15:guide>
        <p15:guide id="2" orient="horz" pos="4104" userDrawn="1">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and Content No Bullets_subtitle">
    <p:bg>
      <p:bgPr>
        <a:solidFill>
          <a:schemeClr val="bg1"/>
        </a:solidFill>
        <a:effectLst/>
      </p:bgPr>
    </p:bg>
    <p:spTree>
      <p:nvGrpSpPr>
        <p:cNvPr id="1" name=""/>
        <p:cNvGrpSpPr/>
        <p:nvPr/>
      </p:nvGrpSpPr>
      <p:grpSpPr>
        <a:xfrm>
          <a:off x="0" y="0"/>
          <a:ext cx="0" cy="0"/>
          <a:chOff x="0" y="0"/>
          <a:chExt cx="0" cy="0"/>
        </a:xfrm>
      </p:grpSpPr>
      <p:sp>
        <p:nvSpPr>
          <p:cNvPr id="8" name="Text Placeholder 3">
            <a:extLst>
              <a:ext uri="{FF2B5EF4-FFF2-40B4-BE49-F238E27FC236}">
                <a16:creationId xmlns:a16="http://schemas.microsoft.com/office/drawing/2014/main" id="{694A426B-0D0E-49BD-B9AF-389607EB3C96}"/>
              </a:ext>
            </a:extLst>
          </p:cNvPr>
          <p:cNvSpPr>
            <a:spLocks noGrp="1"/>
          </p:cNvSpPr>
          <p:nvPr>
            <p:ph type="body" sz="quarter" idx="14" hasCustomPrompt="1"/>
          </p:nvPr>
        </p:nvSpPr>
        <p:spPr>
          <a:xfrm>
            <a:off x="620891" y="1696247"/>
            <a:ext cx="10560511" cy="4383087"/>
          </a:xfrm>
          <a:prstGeom prst="rect">
            <a:avLst/>
          </a:prstGeom>
        </p:spPr>
        <p:txBody>
          <a:bodyPr/>
          <a:lstStyle>
            <a:lvl1pPr marL="0" indent="0">
              <a:spcBef>
                <a:spcPts val="1200"/>
              </a:spcBef>
              <a:spcAft>
                <a:spcPts val="1000"/>
              </a:spcAft>
              <a:buNone/>
              <a:defRPr sz="2100"/>
            </a:lvl1pPr>
            <a:lvl2pPr marL="457200" indent="0">
              <a:spcBef>
                <a:spcPts val="1200"/>
              </a:spcBef>
              <a:spcAft>
                <a:spcPts val="1000"/>
              </a:spcAft>
              <a:buNone/>
              <a:defRPr sz="2100"/>
            </a:lvl2pPr>
            <a:lvl3pPr marL="914400" indent="0">
              <a:spcBef>
                <a:spcPts val="1200"/>
              </a:spcBef>
              <a:spcAft>
                <a:spcPts val="1000"/>
              </a:spcAft>
              <a:buNone/>
              <a:defRPr sz="2100"/>
            </a:lvl3pPr>
            <a:lvl4pPr marL="1371600" indent="0">
              <a:spcBef>
                <a:spcPts val="1200"/>
              </a:spcBef>
              <a:spcAft>
                <a:spcPts val="1000"/>
              </a:spcAft>
              <a:buNone/>
              <a:defRPr sz="2100"/>
            </a:lvl4pPr>
            <a:lvl5pPr marL="1828800" indent="0">
              <a:spcBef>
                <a:spcPts val="1200"/>
              </a:spcBef>
              <a:spcAft>
                <a:spcPts val="1000"/>
              </a:spcAft>
              <a:buNone/>
              <a:defRPr sz="2100"/>
            </a:lvl5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a:t>
            </a:r>
            <a:r>
              <a:rPr lang="en-US" dirty="0"/>
              <a:t>. Ut </a:t>
            </a:r>
            <a:r>
              <a:rPr lang="en-US" dirty="0" err="1"/>
              <a:t>enim</a:t>
            </a:r>
            <a:r>
              <a:rPr lang="en-US" dirty="0"/>
              <a:t> ad minim </a:t>
            </a:r>
            <a:r>
              <a:rPr lang="en-US" dirty="0" err="1"/>
              <a:t>veniam</a:t>
            </a:r>
            <a:r>
              <a:rPr lang="en-US" dirty="0"/>
              <a:t>, </a:t>
            </a:r>
            <a:r>
              <a:rPr lang="en-US" dirty="0" err="1"/>
              <a:t>quis</a:t>
            </a:r>
            <a:r>
              <a:rPr lang="en-US" dirty="0"/>
              <a:t> </a:t>
            </a:r>
            <a:r>
              <a:rPr lang="en-US" dirty="0" err="1"/>
              <a:t>nostrud</a:t>
            </a:r>
            <a:r>
              <a:rPr lang="en-US" dirty="0"/>
              <a:t> exercitation. </a:t>
            </a:r>
            <a:r>
              <a:rPr lang="en-US" dirty="0" err="1"/>
              <a:t>Ullamco</a:t>
            </a:r>
            <a:r>
              <a:rPr lang="en-US" dirty="0"/>
              <a:t> </a:t>
            </a:r>
            <a:r>
              <a:rPr lang="en-US" dirty="0" err="1"/>
              <a:t>laboris</a:t>
            </a:r>
            <a:r>
              <a:rPr lang="en-US" dirty="0"/>
              <a:t> nisi </a:t>
            </a:r>
            <a:r>
              <a:rPr lang="en-US" dirty="0" err="1"/>
              <a:t>ut</a:t>
            </a:r>
            <a:r>
              <a:rPr lang="en-US" dirty="0"/>
              <a:t> </a:t>
            </a:r>
            <a:r>
              <a:rPr lang="en-US" dirty="0" err="1"/>
              <a:t>aliquip</a:t>
            </a:r>
            <a:r>
              <a:rPr lang="en-US" dirty="0"/>
              <a:t> ex </a:t>
            </a:r>
            <a:r>
              <a:rPr lang="en-US" dirty="0" err="1"/>
              <a:t>ea</a:t>
            </a:r>
            <a:r>
              <a:rPr lang="en-US" dirty="0"/>
              <a:t> </a:t>
            </a:r>
            <a:r>
              <a:rPr lang="en-US" dirty="0" err="1"/>
              <a:t>commodo</a:t>
            </a:r>
            <a:r>
              <a:rPr lang="en-US" dirty="0"/>
              <a:t> </a:t>
            </a:r>
            <a:r>
              <a:rPr lang="en-US" dirty="0" err="1"/>
              <a:t>consequat</a:t>
            </a:r>
            <a:r>
              <a:rPr lang="en-US" dirty="0"/>
              <a:t>. Duis </a:t>
            </a:r>
            <a:r>
              <a:rPr lang="en-US" dirty="0" err="1"/>
              <a:t>aute</a:t>
            </a:r>
            <a:r>
              <a:rPr lang="en-US" dirty="0"/>
              <a:t> </a:t>
            </a:r>
            <a:r>
              <a:rPr lang="en-US" dirty="0" err="1"/>
              <a:t>irure</a:t>
            </a:r>
            <a:r>
              <a:rPr lang="en-US" dirty="0"/>
              <a:t> dolor in </a:t>
            </a:r>
            <a:r>
              <a:rPr lang="en-US" dirty="0" err="1"/>
              <a:t>reprehenderit</a:t>
            </a:r>
            <a:r>
              <a:rPr lang="en-US" dirty="0"/>
              <a:t> in </a:t>
            </a:r>
            <a:r>
              <a:rPr lang="en-US" dirty="0" err="1"/>
              <a:t>voluptate</a:t>
            </a:r>
            <a:r>
              <a:rPr lang="en-US" dirty="0"/>
              <a:t>.</a:t>
            </a:r>
          </a:p>
          <a:p>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a:t>
            </a:r>
            <a:r>
              <a:rPr lang="en-US" dirty="0"/>
              <a:t>. Ut </a:t>
            </a:r>
            <a:r>
              <a:rPr lang="en-US" dirty="0" err="1"/>
              <a:t>enim</a:t>
            </a:r>
            <a:r>
              <a:rPr lang="en-US" dirty="0"/>
              <a:t> ad minim </a:t>
            </a:r>
            <a:r>
              <a:rPr lang="en-US" dirty="0" err="1"/>
              <a:t>veniam</a:t>
            </a:r>
            <a:r>
              <a:rPr lang="en-US" dirty="0"/>
              <a:t>, </a:t>
            </a:r>
            <a:r>
              <a:rPr lang="en-US" dirty="0" err="1"/>
              <a:t>quis</a:t>
            </a:r>
            <a:r>
              <a:rPr lang="en-US" dirty="0"/>
              <a:t> </a:t>
            </a:r>
            <a:r>
              <a:rPr lang="en-US" dirty="0" err="1"/>
              <a:t>nostrud</a:t>
            </a:r>
            <a:r>
              <a:rPr lang="en-US" dirty="0"/>
              <a:t> exercitation. </a:t>
            </a:r>
            <a:r>
              <a:rPr lang="en-US" dirty="0" err="1"/>
              <a:t>Ullamco</a:t>
            </a:r>
            <a:r>
              <a:rPr lang="en-US" dirty="0"/>
              <a:t> </a:t>
            </a:r>
            <a:r>
              <a:rPr lang="en-US" dirty="0" err="1"/>
              <a:t>laboris</a:t>
            </a:r>
            <a:r>
              <a:rPr lang="en-US" dirty="0"/>
              <a:t> nisi </a:t>
            </a:r>
            <a:r>
              <a:rPr lang="en-US" dirty="0" err="1"/>
              <a:t>ut</a:t>
            </a:r>
            <a:r>
              <a:rPr lang="en-US" dirty="0"/>
              <a:t> </a:t>
            </a:r>
            <a:r>
              <a:rPr lang="en-US" dirty="0" err="1"/>
              <a:t>aliquip</a:t>
            </a:r>
            <a:r>
              <a:rPr lang="en-US" dirty="0"/>
              <a:t> ex </a:t>
            </a:r>
            <a:r>
              <a:rPr lang="en-US" dirty="0" err="1"/>
              <a:t>ea</a:t>
            </a:r>
            <a:r>
              <a:rPr lang="en-US" dirty="0"/>
              <a:t> </a:t>
            </a:r>
            <a:r>
              <a:rPr lang="en-US" dirty="0" err="1"/>
              <a:t>commodo</a:t>
            </a:r>
            <a:r>
              <a:rPr lang="en-US" dirty="0"/>
              <a:t> </a:t>
            </a:r>
            <a:r>
              <a:rPr lang="en-US" dirty="0" err="1"/>
              <a:t>consequat</a:t>
            </a:r>
            <a:r>
              <a:rPr lang="en-US" dirty="0"/>
              <a:t>. Duis </a:t>
            </a:r>
            <a:r>
              <a:rPr lang="en-US" dirty="0" err="1"/>
              <a:t>aute</a:t>
            </a:r>
            <a:r>
              <a:rPr lang="en-US" dirty="0"/>
              <a:t> </a:t>
            </a:r>
            <a:r>
              <a:rPr lang="en-US" dirty="0" err="1"/>
              <a:t>irure</a:t>
            </a:r>
            <a:r>
              <a:rPr lang="en-US" dirty="0"/>
              <a:t> dolor in </a:t>
            </a:r>
            <a:r>
              <a:rPr lang="en-US" dirty="0" err="1"/>
              <a:t>reprehenderit</a:t>
            </a:r>
            <a:r>
              <a:rPr lang="en-US" dirty="0"/>
              <a:t> in </a:t>
            </a:r>
            <a:r>
              <a:rPr lang="en-US" dirty="0" err="1"/>
              <a:t>voluptate</a:t>
            </a:r>
            <a:r>
              <a:rPr lang="en-US" dirty="0"/>
              <a:t>.</a:t>
            </a:r>
          </a:p>
        </p:txBody>
      </p:sp>
      <p:sp>
        <p:nvSpPr>
          <p:cNvPr id="5" name="Title 1">
            <a:extLst>
              <a:ext uri="{FF2B5EF4-FFF2-40B4-BE49-F238E27FC236}">
                <a16:creationId xmlns:a16="http://schemas.microsoft.com/office/drawing/2014/main" id="{612597D4-1743-A446-927D-1A918D82A4B6}"/>
              </a:ext>
            </a:extLst>
          </p:cNvPr>
          <p:cNvSpPr>
            <a:spLocks noGrp="1"/>
          </p:cNvSpPr>
          <p:nvPr>
            <p:ph type="title" hasCustomPrompt="1"/>
          </p:nvPr>
        </p:nvSpPr>
        <p:spPr>
          <a:xfrm>
            <a:off x="615167" y="9825"/>
            <a:ext cx="10566235" cy="1325563"/>
          </a:xfrm>
          <a:prstGeom prst="rect">
            <a:avLst/>
          </a:prstGeom>
        </p:spPr>
        <p:txBody>
          <a:bodyPr anchor="ctr" anchorCtr="0">
            <a:noAutofit/>
          </a:bodyPr>
          <a:lstStyle>
            <a:lvl1pPr>
              <a:defRPr sz="3400" b="1" spc="-150">
                <a:solidFill>
                  <a:schemeClr val="tx1"/>
                </a:solidFill>
              </a:defRPr>
            </a:lvl1pPr>
          </a:lstStyle>
          <a:p>
            <a:r>
              <a:rPr lang="en-US" dirty="0"/>
              <a:t>Slide Title</a:t>
            </a:r>
          </a:p>
        </p:txBody>
      </p:sp>
      <p:sp>
        <p:nvSpPr>
          <p:cNvPr id="6" name="Text Placeholder 3">
            <a:extLst>
              <a:ext uri="{FF2B5EF4-FFF2-40B4-BE49-F238E27FC236}">
                <a16:creationId xmlns:a16="http://schemas.microsoft.com/office/drawing/2014/main" id="{B06A5158-AF52-2D44-853D-646A374584A4}"/>
              </a:ext>
            </a:extLst>
          </p:cNvPr>
          <p:cNvSpPr>
            <a:spLocks noGrp="1"/>
          </p:cNvSpPr>
          <p:nvPr>
            <p:ph type="body" sz="quarter" idx="15"/>
          </p:nvPr>
        </p:nvSpPr>
        <p:spPr>
          <a:xfrm>
            <a:off x="611389" y="922053"/>
            <a:ext cx="10570013" cy="413335"/>
          </a:xfrm>
          <a:prstGeom prst="rect">
            <a:avLst/>
          </a:prstGeom>
        </p:spPr>
        <p:txBody>
          <a:bodyPr anchor="t"/>
          <a:lstStyle>
            <a:lvl1pPr marL="0" indent="0">
              <a:buNone/>
              <a:defRPr sz="2400">
                <a:solidFill>
                  <a:schemeClr val="accent6"/>
                </a:solidFill>
              </a:defRPr>
            </a:lvl1pPr>
            <a:lvl2pPr marL="457200" indent="0">
              <a:buFont typeface="Arial" panose="020B0604020202020204" pitchFamily="34" charset="0"/>
              <a:buNone/>
              <a:defRPr>
                <a:solidFill>
                  <a:schemeClr val="accent6"/>
                </a:solidFill>
              </a:defRPr>
            </a:lvl2pPr>
          </a:lstStyle>
          <a:p>
            <a:pPr lvl="0"/>
            <a:r>
              <a:rPr lang="en-US" dirty="0"/>
              <a:t>Edit Master text styles</a:t>
            </a:r>
          </a:p>
        </p:txBody>
      </p:sp>
    </p:spTree>
    <p:extLst>
      <p:ext uri="{BB962C8B-B14F-4D97-AF65-F5344CB8AC3E}">
        <p14:creationId xmlns:p14="http://schemas.microsoft.com/office/powerpoint/2010/main" val="6631098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1" pos="456">
          <p15:clr>
            <a:srgbClr val="FBAE40"/>
          </p15:clr>
        </p15:guide>
        <p15:guide id="2" orient="horz" pos="4104" userDrawn="1">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wo Content">
    <p:bg>
      <p:bgPr>
        <a:solidFill>
          <a:schemeClr val="bg1"/>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67141C5-CA5A-D043-831B-6BAF84ED2D87}"/>
              </a:ext>
            </a:extLst>
          </p:cNvPr>
          <p:cNvSpPr>
            <a:spLocks noGrp="1"/>
          </p:cNvSpPr>
          <p:nvPr>
            <p:ph sz="half" idx="1" hasCustomPrompt="1"/>
          </p:nvPr>
        </p:nvSpPr>
        <p:spPr>
          <a:xfrm>
            <a:off x="611060" y="1700784"/>
            <a:ext cx="5052060" cy="4351338"/>
          </a:xfrm>
          <a:prstGeom prst="rect">
            <a:avLst/>
          </a:prstGeom>
        </p:spPr>
        <p:txBody>
          <a:bodyPr>
            <a:noAutofit/>
          </a:bodyPr>
          <a:lstStyle>
            <a:lvl1pPr>
              <a:lnSpc>
                <a:spcPct val="90000"/>
              </a:lnSpc>
              <a:spcBef>
                <a:spcPts val="1400"/>
              </a:spcBef>
              <a:defRPr sz="2200">
                <a:solidFill>
                  <a:schemeClr val="tx1"/>
                </a:solidFill>
              </a:defRPr>
            </a:lvl1pPr>
            <a:lvl2pPr>
              <a:lnSpc>
                <a:spcPct val="90000"/>
              </a:lnSpc>
              <a:spcBef>
                <a:spcPts val="900"/>
              </a:spcBef>
              <a:defRPr sz="1800">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r>
              <a:rPr lang="en-US" dirty="0"/>
              <a:t>First level bulleted text is Arial 22 pt.</a:t>
            </a:r>
          </a:p>
          <a:p>
            <a:pPr lvl="1"/>
            <a:r>
              <a:rPr lang="en-US" dirty="0"/>
              <a:t>Second level text (press tab key) is 18 pt.</a:t>
            </a:r>
          </a:p>
          <a:p>
            <a:r>
              <a:rPr lang="en-US" dirty="0"/>
              <a:t>Arial is the only font used in the template</a:t>
            </a:r>
          </a:p>
          <a:p>
            <a:r>
              <a:rPr lang="en-US" dirty="0"/>
              <a:t>All bulleted text is sentence case (capitalize first letter of first word)</a:t>
            </a:r>
          </a:p>
          <a:p>
            <a:r>
              <a:rPr lang="en-US" dirty="0"/>
              <a:t>Use </a:t>
            </a:r>
            <a:r>
              <a:rPr lang="en-US" b="1" dirty="0">
                <a:solidFill>
                  <a:schemeClr val="accent6"/>
                </a:solidFill>
              </a:rPr>
              <a:t>bold</a:t>
            </a:r>
            <a:r>
              <a:rPr lang="en-US" dirty="0">
                <a:solidFill>
                  <a:schemeClr val="accent6"/>
                </a:solidFill>
              </a:rPr>
              <a:t>, red </a:t>
            </a:r>
            <a:r>
              <a:rPr lang="en-US" dirty="0"/>
              <a:t>or both to highlight text</a:t>
            </a:r>
          </a:p>
        </p:txBody>
      </p:sp>
      <p:sp>
        <p:nvSpPr>
          <p:cNvPr id="4" name="Content Placeholder 3">
            <a:extLst>
              <a:ext uri="{FF2B5EF4-FFF2-40B4-BE49-F238E27FC236}">
                <a16:creationId xmlns:a16="http://schemas.microsoft.com/office/drawing/2014/main" id="{8C8922C6-1D6C-AB44-BECA-39EC9E894D6D}"/>
              </a:ext>
            </a:extLst>
          </p:cNvPr>
          <p:cNvSpPr>
            <a:spLocks noGrp="1"/>
          </p:cNvSpPr>
          <p:nvPr>
            <p:ph sz="half" idx="2" hasCustomPrompt="1"/>
          </p:nvPr>
        </p:nvSpPr>
        <p:spPr>
          <a:xfrm>
            <a:off x="6026812" y="1700784"/>
            <a:ext cx="5052060" cy="4351338"/>
          </a:xfrm>
          <a:prstGeom prst="rect">
            <a:avLst/>
          </a:prstGeom>
        </p:spPr>
        <p:txBody>
          <a:bodyPr>
            <a:noAutofit/>
          </a:bodyPr>
          <a:lstStyle>
            <a:lvl1pPr>
              <a:lnSpc>
                <a:spcPct val="90000"/>
              </a:lnSpc>
              <a:spcBef>
                <a:spcPts val="1400"/>
              </a:spcBef>
              <a:defRPr sz="2200">
                <a:solidFill>
                  <a:schemeClr val="tx1"/>
                </a:solidFill>
              </a:defRPr>
            </a:lvl1pPr>
            <a:lvl2pPr>
              <a:lnSpc>
                <a:spcPct val="90000"/>
              </a:lnSpc>
              <a:spcBef>
                <a:spcPts val="900"/>
              </a:spcBef>
              <a:defRPr sz="1800">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r>
              <a:rPr lang="en-US" dirty="0"/>
              <a:t>First level bulleted text is Arial 22 pt.</a:t>
            </a:r>
          </a:p>
          <a:p>
            <a:pPr lvl="1"/>
            <a:r>
              <a:rPr lang="en-US" dirty="0"/>
              <a:t>Second level text (press tab key) is 18 pt.</a:t>
            </a:r>
          </a:p>
          <a:p>
            <a:r>
              <a:rPr lang="en-US" dirty="0"/>
              <a:t>Arial is the only font used in the template</a:t>
            </a:r>
          </a:p>
          <a:p>
            <a:r>
              <a:rPr lang="en-US" dirty="0"/>
              <a:t>All bulleted text is sentence case (capitalize first letter of first word)</a:t>
            </a:r>
          </a:p>
          <a:p>
            <a:r>
              <a:rPr lang="en-US" dirty="0"/>
              <a:t>Use </a:t>
            </a:r>
            <a:r>
              <a:rPr lang="en-US" b="1" dirty="0">
                <a:solidFill>
                  <a:schemeClr val="accent6"/>
                </a:solidFill>
              </a:rPr>
              <a:t>bold</a:t>
            </a:r>
            <a:r>
              <a:rPr lang="en-US" dirty="0">
                <a:solidFill>
                  <a:schemeClr val="accent6"/>
                </a:solidFill>
              </a:rPr>
              <a:t>, red </a:t>
            </a:r>
            <a:r>
              <a:rPr lang="en-US" dirty="0"/>
              <a:t>or both to highlight text</a:t>
            </a:r>
          </a:p>
        </p:txBody>
      </p:sp>
      <p:sp>
        <p:nvSpPr>
          <p:cNvPr id="5" name="Title 1">
            <a:extLst>
              <a:ext uri="{FF2B5EF4-FFF2-40B4-BE49-F238E27FC236}">
                <a16:creationId xmlns:a16="http://schemas.microsoft.com/office/drawing/2014/main" id="{53D92680-BEB4-DE46-B4B7-E9C06D2C2DE3}"/>
              </a:ext>
            </a:extLst>
          </p:cNvPr>
          <p:cNvSpPr>
            <a:spLocks noGrp="1"/>
          </p:cNvSpPr>
          <p:nvPr>
            <p:ph type="title" hasCustomPrompt="1"/>
          </p:nvPr>
        </p:nvSpPr>
        <p:spPr>
          <a:xfrm>
            <a:off x="615167" y="9825"/>
            <a:ext cx="10566235" cy="1325563"/>
          </a:xfrm>
          <a:prstGeom prst="rect">
            <a:avLst/>
          </a:prstGeom>
        </p:spPr>
        <p:txBody>
          <a:bodyPr anchor="ctr" anchorCtr="0">
            <a:noAutofit/>
          </a:bodyPr>
          <a:lstStyle>
            <a:lvl1pPr>
              <a:defRPr sz="3400" b="1" spc="-150">
                <a:solidFill>
                  <a:schemeClr val="tx1"/>
                </a:solidFill>
              </a:defRPr>
            </a:lvl1pPr>
          </a:lstStyle>
          <a:p>
            <a:r>
              <a:rPr lang="en-US" dirty="0"/>
              <a:t>Slide Title</a:t>
            </a:r>
          </a:p>
        </p:txBody>
      </p:sp>
    </p:spTree>
    <p:extLst>
      <p:ext uri="{BB962C8B-B14F-4D97-AF65-F5344CB8AC3E}">
        <p14:creationId xmlns:p14="http://schemas.microsoft.com/office/powerpoint/2010/main" val="8994030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1" pos="456" userDrawn="1">
          <p15:clr>
            <a:srgbClr val="FBAE40"/>
          </p15:clr>
        </p15:guide>
        <p15:guide id="2" orient="horz" pos="4104"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3_Section Header">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16F4095-F1C1-45C8-81E4-216379760742}"/>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0" y="0"/>
            <a:ext cx="11887200" cy="6858000"/>
          </a:xfrm>
          <a:prstGeom prst="rect">
            <a:avLst/>
          </a:prstGeom>
        </p:spPr>
      </p:pic>
      <p:sp>
        <p:nvSpPr>
          <p:cNvPr id="7" name="Title 1">
            <a:extLst>
              <a:ext uri="{FF2B5EF4-FFF2-40B4-BE49-F238E27FC236}">
                <a16:creationId xmlns:a16="http://schemas.microsoft.com/office/drawing/2014/main" id="{780388A0-2695-2A48-802A-F42B89DA2C91}"/>
              </a:ext>
            </a:extLst>
          </p:cNvPr>
          <p:cNvSpPr>
            <a:spLocks noGrp="1"/>
          </p:cNvSpPr>
          <p:nvPr>
            <p:ph type="ctrTitle" hasCustomPrompt="1"/>
          </p:nvPr>
        </p:nvSpPr>
        <p:spPr>
          <a:xfrm>
            <a:off x="2906458" y="2057411"/>
            <a:ext cx="8129069" cy="1534889"/>
          </a:xfrm>
          <a:prstGeom prst="rect">
            <a:avLst/>
          </a:prstGeom>
        </p:spPr>
        <p:txBody>
          <a:bodyPr anchor="b" anchorCtr="0">
            <a:noAutofit/>
          </a:bodyPr>
          <a:lstStyle>
            <a:lvl1pPr algn="l">
              <a:defRPr sz="4700" b="1" spc="-150">
                <a:solidFill>
                  <a:srgbClr val="000000"/>
                </a:solidFill>
              </a:defRPr>
            </a:lvl1pPr>
          </a:lstStyle>
          <a:p>
            <a:r>
              <a:rPr lang="en-US" dirty="0"/>
              <a:t>Section Header 3</a:t>
            </a:r>
          </a:p>
        </p:txBody>
      </p:sp>
      <p:sp>
        <p:nvSpPr>
          <p:cNvPr id="8" name="Subtitle 2">
            <a:extLst>
              <a:ext uri="{FF2B5EF4-FFF2-40B4-BE49-F238E27FC236}">
                <a16:creationId xmlns:a16="http://schemas.microsoft.com/office/drawing/2014/main" id="{59FE708A-B440-0C47-A0B7-79CFDABE87FE}"/>
              </a:ext>
            </a:extLst>
          </p:cNvPr>
          <p:cNvSpPr>
            <a:spLocks noGrp="1"/>
          </p:cNvSpPr>
          <p:nvPr>
            <p:ph type="subTitle" idx="1" hasCustomPrompt="1"/>
          </p:nvPr>
        </p:nvSpPr>
        <p:spPr>
          <a:xfrm>
            <a:off x="2906460" y="3732323"/>
            <a:ext cx="7406284" cy="830122"/>
          </a:xfrm>
          <a:prstGeom prst="rect">
            <a:avLst/>
          </a:prstGeom>
        </p:spPr>
        <p:txBody>
          <a:bodyPr wrap="square">
            <a:noAutofit/>
          </a:bodyPr>
          <a:lstStyle>
            <a:lvl1pPr marL="0" indent="0" algn="l">
              <a:buNone/>
              <a:defRPr sz="2600" spc="0">
                <a:solidFill>
                  <a:srgbClr val="0000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Presentation Subtitle Lorem Ipsum</a:t>
            </a:r>
          </a:p>
        </p:txBody>
      </p:sp>
    </p:spTree>
    <p:extLst>
      <p:ext uri="{BB962C8B-B14F-4D97-AF65-F5344CB8AC3E}">
        <p14:creationId xmlns:p14="http://schemas.microsoft.com/office/powerpoint/2010/main" val="38351684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wo Content, caption">
    <p:bg>
      <p:bgPr>
        <a:solidFill>
          <a:schemeClr val="bg1"/>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67141C5-CA5A-D043-831B-6BAF84ED2D87}"/>
              </a:ext>
            </a:extLst>
          </p:cNvPr>
          <p:cNvSpPr>
            <a:spLocks noGrp="1"/>
          </p:cNvSpPr>
          <p:nvPr>
            <p:ph sz="half" idx="1"/>
          </p:nvPr>
        </p:nvSpPr>
        <p:spPr>
          <a:xfrm>
            <a:off x="713448" y="1333509"/>
            <a:ext cx="5155862" cy="3594691"/>
          </a:xfrm>
          <a:prstGeom prst="rect">
            <a:avLst/>
          </a:prstGeom>
        </p:spPr>
        <p:txBody>
          <a:bodyPr>
            <a:noAutofit/>
          </a:bodyPr>
          <a:lstStyle>
            <a:lvl1pPr marL="0" indent="0">
              <a:lnSpc>
                <a:spcPct val="90000"/>
              </a:lnSpc>
              <a:buNone/>
              <a:defRPr sz="2000">
                <a:solidFill>
                  <a:schemeClr val="tx1"/>
                </a:solidFill>
              </a:defRPr>
            </a:lvl1pPr>
            <a:lvl2pPr>
              <a:lnSpc>
                <a:spcPts val="2600"/>
              </a:lnSpc>
              <a:defRPr sz="1600">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Edit Master text styles</a:t>
            </a:r>
          </a:p>
        </p:txBody>
      </p:sp>
      <p:sp>
        <p:nvSpPr>
          <p:cNvPr id="4" name="Content Placeholder 3">
            <a:extLst>
              <a:ext uri="{FF2B5EF4-FFF2-40B4-BE49-F238E27FC236}">
                <a16:creationId xmlns:a16="http://schemas.microsoft.com/office/drawing/2014/main" id="{8C8922C6-1D6C-AB44-BECA-39EC9E894D6D}"/>
              </a:ext>
            </a:extLst>
          </p:cNvPr>
          <p:cNvSpPr>
            <a:spLocks noGrp="1"/>
          </p:cNvSpPr>
          <p:nvPr>
            <p:ph sz="half" idx="2"/>
          </p:nvPr>
        </p:nvSpPr>
        <p:spPr>
          <a:xfrm>
            <a:off x="6026816" y="1333509"/>
            <a:ext cx="5146946" cy="3594691"/>
          </a:xfrm>
          <a:prstGeom prst="rect">
            <a:avLst/>
          </a:prstGeom>
        </p:spPr>
        <p:txBody>
          <a:bodyPr>
            <a:noAutofit/>
          </a:bodyPr>
          <a:lstStyle>
            <a:lvl1pPr marL="0" indent="0">
              <a:lnSpc>
                <a:spcPct val="90000"/>
              </a:lnSpc>
              <a:buNone/>
              <a:defRPr sz="2000">
                <a:solidFill>
                  <a:schemeClr val="tx1"/>
                </a:solidFill>
              </a:defRPr>
            </a:lvl1pPr>
            <a:lvl2pPr>
              <a:lnSpc>
                <a:spcPts val="2600"/>
              </a:lnSpc>
              <a:defRPr sz="1600">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Edit Master text styles</a:t>
            </a:r>
          </a:p>
        </p:txBody>
      </p:sp>
      <p:sp>
        <p:nvSpPr>
          <p:cNvPr id="7" name="Text Placeholder 6">
            <a:extLst>
              <a:ext uri="{FF2B5EF4-FFF2-40B4-BE49-F238E27FC236}">
                <a16:creationId xmlns:a16="http://schemas.microsoft.com/office/drawing/2014/main" id="{D47C0A4E-F0F5-BE4B-A4E2-B30FB22DBFB9}"/>
              </a:ext>
            </a:extLst>
          </p:cNvPr>
          <p:cNvSpPr>
            <a:spLocks noGrp="1"/>
          </p:cNvSpPr>
          <p:nvPr>
            <p:ph type="body" sz="quarter" idx="13" hasCustomPrompt="1"/>
          </p:nvPr>
        </p:nvSpPr>
        <p:spPr>
          <a:xfrm>
            <a:off x="713449" y="5024738"/>
            <a:ext cx="5152667" cy="855662"/>
          </a:xfrm>
          <a:prstGeom prst="rect">
            <a:avLst/>
          </a:prstGeom>
        </p:spPr>
        <p:txBody>
          <a:bodyPr>
            <a:normAutofit/>
          </a:bodyPr>
          <a:lstStyle>
            <a:lvl1pPr marL="0" indent="0">
              <a:lnSpc>
                <a:spcPct val="90000"/>
              </a:lnSpc>
              <a:buNone/>
              <a:defRPr sz="1800"/>
            </a:lvl1pPr>
          </a:lstStyle>
          <a:p>
            <a:pPr lvl="0"/>
            <a:r>
              <a:rPr lang="en-US" dirty="0"/>
              <a:t>Brief caption or descriptive statement</a:t>
            </a:r>
          </a:p>
          <a:p>
            <a:pPr lvl="0"/>
            <a:r>
              <a:rPr lang="en-US" dirty="0"/>
              <a:t>Relating to picture</a:t>
            </a:r>
          </a:p>
        </p:txBody>
      </p:sp>
      <p:sp>
        <p:nvSpPr>
          <p:cNvPr id="9" name="Text Placeholder 6">
            <a:extLst>
              <a:ext uri="{FF2B5EF4-FFF2-40B4-BE49-F238E27FC236}">
                <a16:creationId xmlns:a16="http://schemas.microsoft.com/office/drawing/2014/main" id="{B0F1D633-E4A8-504F-A385-0A6D0310CE04}"/>
              </a:ext>
            </a:extLst>
          </p:cNvPr>
          <p:cNvSpPr>
            <a:spLocks noGrp="1"/>
          </p:cNvSpPr>
          <p:nvPr>
            <p:ph type="body" sz="quarter" idx="14" hasCustomPrompt="1"/>
          </p:nvPr>
        </p:nvSpPr>
        <p:spPr>
          <a:xfrm>
            <a:off x="6026811" y="5024738"/>
            <a:ext cx="5154586" cy="855662"/>
          </a:xfrm>
          <a:prstGeom prst="rect">
            <a:avLst/>
          </a:prstGeom>
        </p:spPr>
        <p:txBody>
          <a:bodyPr>
            <a:normAutofit/>
          </a:bodyPr>
          <a:lstStyle>
            <a:lvl1pPr marL="0" indent="0">
              <a:lnSpc>
                <a:spcPct val="90000"/>
              </a:lnSpc>
              <a:buNone/>
              <a:defRPr sz="1800"/>
            </a:lvl1pPr>
          </a:lstStyle>
          <a:p>
            <a:pPr lvl="0"/>
            <a:r>
              <a:rPr lang="en-US" dirty="0"/>
              <a:t>Brief caption or descriptive statement</a:t>
            </a:r>
          </a:p>
          <a:p>
            <a:pPr lvl="0"/>
            <a:r>
              <a:rPr lang="en-US" dirty="0"/>
              <a:t>Relating to picture</a:t>
            </a:r>
          </a:p>
        </p:txBody>
      </p:sp>
      <p:sp>
        <p:nvSpPr>
          <p:cNvPr id="10" name="Title 1">
            <a:extLst>
              <a:ext uri="{FF2B5EF4-FFF2-40B4-BE49-F238E27FC236}">
                <a16:creationId xmlns:a16="http://schemas.microsoft.com/office/drawing/2014/main" id="{A6097DE4-2D58-9F48-A5E5-D21F3555BEE6}"/>
              </a:ext>
            </a:extLst>
          </p:cNvPr>
          <p:cNvSpPr>
            <a:spLocks noGrp="1"/>
          </p:cNvSpPr>
          <p:nvPr>
            <p:ph type="title" hasCustomPrompt="1"/>
          </p:nvPr>
        </p:nvSpPr>
        <p:spPr>
          <a:xfrm>
            <a:off x="615167" y="9825"/>
            <a:ext cx="10566235" cy="1325563"/>
          </a:xfrm>
          <a:prstGeom prst="rect">
            <a:avLst/>
          </a:prstGeom>
        </p:spPr>
        <p:txBody>
          <a:bodyPr anchor="ctr" anchorCtr="0">
            <a:noAutofit/>
          </a:bodyPr>
          <a:lstStyle>
            <a:lvl1pPr>
              <a:defRPr sz="3400" b="1" spc="-150">
                <a:solidFill>
                  <a:schemeClr val="tx1"/>
                </a:solidFill>
              </a:defRPr>
            </a:lvl1pPr>
          </a:lstStyle>
          <a:p>
            <a:r>
              <a:rPr lang="en-US" dirty="0"/>
              <a:t>Slide Title</a:t>
            </a:r>
          </a:p>
        </p:txBody>
      </p:sp>
    </p:spTree>
    <p:extLst>
      <p:ext uri="{BB962C8B-B14F-4D97-AF65-F5344CB8AC3E}">
        <p14:creationId xmlns:p14="http://schemas.microsoft.com/office/powerpoint/2010/main" val="16156375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1" pos="456">
          <p15:clr>
            <a:srgbClr val="FBAE40"/>
          </p15:clr>
        </p15:guide>
        <p15:guide id="2" orient="horz" pos="4104" userDrawn="1">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wo Content, heading">
    <p:bg>
      <p:bgPr>
        <a:solidFill>
          <a:schemeClr val="bg1"/>
        </a:solidFill>
        <a:effectLst/>
      </p:bgPr>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C2335BB-2964-344F-B83D-44BDDABCAA20}"/>
              </a:ext>
            </a:extLst>
          </p:cNvPr>
          <p:cNvSpPr>
            <a:spLocks noGrp="1"/>
          </p:cNvSpPr>
          <p:nvPr>
            <p:ph type="body" idx="1"/>
          </p:nvPr>
        </p:nvSpPr>
        <p:spPr>
          <a:xfrm>
            <a:off x="612611" y="1298448"/>
            <a:ext cx="5238869" cy="823912"/>
          </a:xfrm>
          <a:prstGeom prst="rect">
            <a:avLst/>
          </a:prstGeom>
        </p:spPr>
        <p:txBody>
          <a:bodyPr anchor="b">
            <a:noAutofit/>
          </a:bodyPr>
          <a:lstStyle>
            <a:lvl1pPr marL="0" indent="0">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a:extLst>
              <a:ext uri="{FF2B5EF4-FFF2-40B4-BE49-F238E27FC236}">
                <a16:creationId xmlns:a16="http://schemas.microsoft.com/office/drawing/2014/main" id="{6F9C4B78-4F24-244A-AF91-2CE9B5EFFCA4}"/>
              </a:ext>
            </a:extLst>
          </p:cNvPr>
          <p:cNvSpPr>
            <a:spLocks noGrp="1"/>
          </p:cNvSpPr>
          <p:nvPr>
            <p:ph sz="half" idx="2" hasCustomPrompt="1"/>
          </p:nvPr>
        </p:nvSpPr>
        <p:spPr>
          <a:xfrm>
            <a:off x="612614" y="2185416"/>
            <a:ext cx="5256697" cy="3684588"/>
          </a:xfrm>
          <a:prstGeom prst="rect">
            <a:avLst/>
          </a:prstGeom>
        </p:spPr>
        <p:txBody>
          <a:bodyPr>
            <a:noAutofit/>
          </a:bodyPr>
          <a:lstStyle>
            <a:lvl1pPr>
              <a:lnSpc>
                <a:spcPct val="90000"/>
              </a:lnSpc>
              <a:spcBef>
                <a:spcPts val="1400"/>
              </a:spcBef>
              <a:defRPr sz="2200">
                <a:solidFill>
                  <a:schemeClr val="tx1"/>
                </a:solidFill>
              </a:defRPr>
            </a:lvl1pPr>
            <a:lvl2pPr>
              <a:lnSpc>
                <a:spcPct val="90000"/>
              </a:lnSpc>
              <a:spcBef>
                <a:spcPts val="900"/>
              </a:spcBef>
              <a:defRPr sz="1800">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r>
              <a:rPr lang="en-US" dirty="0"/>
              <a:t>First level bulleted text is Arial 22 pt.</a:t>
            </a:r>
          </a:p>
          <a:p>
            <a:pPr lvl="1"/>
            <a:r>
              <a:rPr lang="en-US" dirty="0"/>
              <a:t>Second level text  (press tab key) is 18 pt.</a:t>
            </a:r>
          </a:p>
          <a:p>
            <a:r>
              <a:rPr lang="en-US" dirty="0"/>
              <a:t>Arial is the only font used in the template</a:t>
            </a:r>
          </a:p>
          <a:p>
            <a:r>
              <a:rPr lang="en-US" dirty="0"/>
              <a:t>All bulleted text is sentence case (capitalize first letter of first word)</a:t>
            </a:r>
          </a:p>
          <a:p>
            <a:r>
              <a:rPr lang="en-US" dirty="0"/>
              <a:t>Use </a:t>
            </a:r>
            <a:r>
              <a:rPr lang="en-US" b="1" dirty="0">
                <a:solidFill>
                  <a:schemeClr val="accent6"/>
                </a:solidFill>
              </a:rPr>
              <a:t>bold</a:t>
            </a:r>
            <a:r>
              <a:rPr lang="en-US" dirty="0">
                <a:solidFill>
                  <a:schemeClr val="accent6"/>
                </a:solidFill>
              </a:rPr>
              <a:t>, red </a:t>
            </a:r>
            <a:r>
              <a:rPr lang="en-US" dirty="0"/>
              <a:t>or both to highlight text</a:t>
            </a:r>
          </a:p>
        </p:txBody>
      </p:sp>
      <p:sp>
        <p:nvSpPr>
          <p:cNvPr id="5" name="Text Placeholder 4">
            <a:extLst>
              <a:ext uri="{FF2B5EF4-FFF2-40B4-BE49-F238E27FC236}">
                <a16:creationId xmlns:a16="http://schemas.microsoft.com/office/drawing/2014/main" id="{13CE70E2-69C2-0143-9D3A-18C5F025E43E}"/>
              </a:ext>
            </a:extLst>
          </p:cNvPr>
          <p:cNvSpPr>
            <a:spLocks noGrp="1"/>
          </p:cNvSpPr>
          <p:nvPr>
            <p:ph type="body" sz="quarter" idx="3"/>
          </p:nvPr>
        </p:nvSpPr>
        <p:spPr>
          <a:xfrm>
            <a:off x="6035730" y="1298448"/>
            <a:ext cx="5145672" cy="823912"/>
          </a:xfrm>
          <a:prstGeom prst="rect">
            <a:avLst/>
          </a:prstGeom>
        </p:spPr>
        <p:txBody>
          <a:bodyPr anchor="b">
            <a:noAutofit/>
          </a:bodyPr>
          <a:lstStyle>
            <a:lvl1pPr marL="0" indent="0">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71AFB09C-3870-2A4D-A9D8-F70837E45014}"/>
              </a:ext>
            </a:extLst>
          </p:cNvPr>
          <p:cNvSpPr>
            <a:spLocks noGrp="1"/>
          </p:cNvSpPr>
          <p:nvPr>
            <p:ph sz="quarter" idx="4" hasCustomPrompt="1"/>
          </p:nvPr>
        </p:nvSpPr>
        <p:spPr>
          <a:xfrm>
            <a:off x="6035730" y="2185416"/>
            <a:ext cx="5145672" cy="3684588"/>
          </a:xfrm>
          <a:prstGeom prst="rect">
            <a:avLst/>
          </a:prstGeom>
        </p:spPr>
        <p:txBody>
          <a:bodyPr>
            <a:noAutofit/>
          </a:bodyPr>
          <a:lstStyle>
            <a:lvl1pPr>
              <a:lnSpc>
                <a:spcPct val="90000"/>
              </a:lnSpc>
              <a:spcBef>
                <a:spcPts val="1400"/>
              </a:spcBef>
              <a:defRPr sz="2200">
                <a:solidFill>
                  <a:schemeClr val="tx1"/>
                </a:solidFill>
              </a:defRPr>
            </a:lvl1pPr>
            <a:lvl2pPr>
              <a:lnSpc>
                <a:spcPct val="90000"/>
              </a:lnSpc>
              <a:spcBef>
                <a:spcPts val="900"/>
              </a:spcBef>
              <a:defRPr sz="1800">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r>
              <a:rPr lang="en-US" dirty="0"/>
              <a:t>First level bulleted text is Arial 22 pt.</a:t>
            </a:r>
          </a:p>
          <a:p>
            <a:pPr lvl="1"/>
            <a:r>
              <a:rPr lang="en-US" dirty="0"/>
              <a:t>Second level text  (press tab key) is 18 pt.</a:t>
            </a:r>
          </a:p>
          <a:p>
            <a:r>
              <a:rPr lang="en-US" dirty="0"/>
              <a:t>Arial is the only font used in the template</a:t>
            </a:r>
          </a:p>
          <a:p>
            <a:r>
              <a:rPr lang="en-US" dirty="0"/>
              <a:t>All bulleted text is sentence case (capitalize first letter of first word)</a:t>
            </a:r>
          </a:p>
          <a:p>
            <a:r>
              <a:rPr lang="en-US" dirty="0"/>
              <a:t>Use </a:t>
            </a:r>
            <a:r>
              <a:rPr lang="en-US" b="1" dirty="0">
                <a:solidFill>
                  <a:schemeClr val="accent6"/>
                </a:solidFill>
              </a:rPr>
              <a:t>bold</a:t>
            </a:r>
            <a:r>
              <a:rPr lang="en-US" dirty="0">
                <a:solidFill>
                  <a:schemeClr val="accent6"/>
                </a:solidFill>
              </a:rPr>
              <a:t>, red </a:t>
            </a:r>
            <a:r>
              <a:rPr lang="en-US" dirty="0"/>
              <a:t>or both to highlight text</a:t>
            </a:r>
          </a:p>
        </p:txBody>
      </p:sp>
      <p:sp>
        <p:nvSpPr>
          <p:cNvPr id="7" name="Title 1">
            <a:extLst>
              <a:ext uri="{FF2B5EF4-FFF2-40B4-BE49-F238E27FC236}">
                <a16:creationId xmlns:a16="http://schemas.microsoft.com/office/drawing/2014/main" id="{E178A031-37AD-504A-92DC-F014AEAFD600}"/>
              </a:ext>
            </a:extLst>
          </p:cNvPr>
          <p:cNvSpPr>
            <a:spLocks noGrp="1"/>
          </p:cNvSpPr>
          <p:nvPr>
            <p:ph type="title" hasCustomPrompt="1"/>
          </p:nvPr>
        </p:nvSpPr>
        <p:spPr>
          <a:xfrm>
            <a:off x="615167" y="9825"/>
            <a:ext cx="10566235" cy="1325563"/>
          </a:xfrm>
          <a:prstGeom prst="rect">
            <a:avLst/>
          </a:prstGeom>
        </p:spPr>
        <p:txBody>
          <a:bodyPr anchor="ctr" anchorCtr="0">
            <a:noAutofit/>
          </a:bodyPr>
          <a:lstStyle>
            <a:lvl1pPr>
              <a:defRPr sz="3400" b="1" spc="-150">
                <a:solidFill>
                  <a:schemeClr val="tx1"/>
                </a:solidFill>
              </a:defRPr>
            </a:lvl1pPr>
          </a:lstStyle>
          <a:p>
            <a:r>
              <a:rPr lang="en-US" dirty="0"/>
              <a:t>Slide Title</a:t>
            </a:r>
          </a:p>
        </p:txBody>
      </p:sp>
    </p:spTree>
    <p:extLst>
      <p:ext uri="{BB962C8B-B14F-4D97-AF65-F5344CB8AC3E}">
        <p14:creationId xmlns:p14="http://schemas.microsoft.com/office/powerpoint/2010/main" val="22266977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1" pos="456" userDrawn="1">
          <p15:clr>
            <a:srgbClr val="FBAE40"/>
          </p15:clr>
        </p15:guide>
        <p15:guide id="2" orient="horz" pos="4104" userDrawn="1">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hree Content">
    <p:bg>
      <p:bgPr>
        <a:solidFill>
          <a:schemeClr val="bg1"/>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67141C5-CA5A-D043-831B-6BAF84ED2D87}"/>
              </a:ext>
            </a:extLst>
          </p:cNvPr>
          <p:cNvSpPr>
            <a:spLocks noGrp="1"/>
          </p:cNvSpPr>
          <p:nvPr>
            <p:ph sz="half" idx="1" hasCustomPrompt="1"/>
          </p:nvPr>
        </p:nvSpPr>
        <p:spPr>
          <a:xfrm>
            <a:off x="610804" y="1700784"/>
            <a:ext cx="3386616" cy="4351338"/>
          </a:xfrm>
          <a:prstGeom prst="rect">
            <a:avLst/>
          </a:prstGeom>
        </p:spPr>
        <p:txBody>
          <a:bodyPr>
            <a:noAutofit/>
          </a:bodyPr>
          <a:lstStyle>
            <a:lvl1pPr>
              <a:lnSpc>
                <a:spcPct val="90000"/>
              </a:lnSpc>
              <a:spcBef>
                <a:spcPts val="1000"/>
              </a:spcBef>
              <a:defRPr sz="1800">
                <a:solidFill>
                  <a:schemeClr val="tx1"/>
                </a:solidFill>
              </a:defRPr>
            </a:lvl1pPr>
            <a:lvl2pPr>
              <a:lnSpc>
                <a:spcPct val="90000"/>
              </a:lnSpc>
              <a:spcBef>
                <a:spcPts val="600"/>
              </a:spcBef>
              <a:defRPr sz="1400">
                <a:solidFill>
                  <a:schemeClr val="tx1"/>
                </a:solidFill>
              </a:defRPr>
            </a:lvl2pPr>
            <a:lvl3pPr>
              <a:defRPr>
                <a:solidFill>
                  <a:schemeClr val="bg1"/>
                </a:solidFill>
              </a:defRPr>
            </a:lvl3pPr>
            <a:lvl4pPr>
              <a:defRPr>
                <a:solidFill>
                  <a:schemeClr val="bg1"/>
                </a:solidFill>
              </a:defRPr>
            </a:lvl4pPr>
            <a:lvl5pPr>
              <a:defRPr>
                <a:solidFill>
                  <a:schemeClr val="bg1"/>
                </a:solidFill>
              </a:defRPr>
            </a:lvl5pPr>
          </a:lstStyle>
          <a:p>
            <a:r>
              <a:rPr lang="en-US" dirty="0"/>
              <a:t>First level bulleted text is </a:t>
            </a:r>
            <a:br>
              <a:rPr lang="en-US" dirty="0"/>
            </a:br>
            <a:r>
              <a:rPr lang="en-US" dirty="0"/>
              <a:t>Arial 18 pt.</a:t>
            </a:r>
          </a:p>
          <a:p>
            <a:pPr lvl="1"/>
            <a:r>
              <a:rPr lang="en-US" dirty="0"/>
              <a:t>Second level text (press tab key) is 14 pt.</a:t>
            </a:r>
          </a:p>
          <a:p>
            <a:r>
              <a:rPr lang="en-US" dirty="0"/>
              <a:t>Arial is the only font used </a:t>
            </a:r>
            <a:br>
              <a:rPr lang="en-US" dirty="0"/>
            </a:br>
            <a:r>
              <a:rPr lang="en-US" dirty="0"/>
              <a:t>in the template</a:t>
            </a:r>
          </a:p>
          <a:p>
            <a:r>
              <a:rPr lang="en-US" dirty="0"/>
              <a:t>All bulleted text is sentence case (capitalize first letter </a:t>
            </a:r>
            <a:br>
              <a:rPr lang="en-US" dirty="0"/>
            </a:br>
            <a:r>
              <a:rPr lang="en-US" dirty="0"/>
              <a:t>of first word)</a:t>
            </a:r>
          </a:p>
          <a:p>
            <a:r>
              <a:rPr lang="en-US" dirty="0"/>
              <a:t>Use </a:t>
            </a:r>
            <a:r>
              <a:rPr lang="en-US" b="1" dirty="0">
                <a:solidFill>
                  <a:schemeClr val="accent6"/>
                </a:solidFill>
              </a:rPr>
              <a:t>bold</a:t>
            </a:r>
            <a:r>
              <a:rPr lang="en-US" dirty="0">
                <a:solidFill>
                  <a:schemeClr val="accent6"/>
                </a:solidFill>
              </a:rPr>
              <a:t>, red </a:t>
            </a:r>
            <a:r>
              <a:rPr lang="en-US" dirty="0"/>
              <a:t>or both to highlight text</a:t>
            </a:r>
          </a:p>
        </p:txBody>
      </p:sp>
      <p:sp>
        <p:nvSpPr>
          <p:cNvPr id="4" name="Content Placeholder 3">
            <a:extLst>
              <a:ext uri="{FF2B5EF4-FFF2-40B4-BE49-F238E27FC236}">
                <a16:creationId xmlns:a16="http://schemas.microsoft.com/office/drawing/2014/main" id="{8C8922C6-1D6C-AB44-BECA-39EC9E894D6D}"/>
              </a:ext>
            </a:extLst>
          </p:cNvPr>
          <p:cNvSpPr>
            <a:spLocks noGrp="1"/>
          </p:cNvSpPr>
          <p:nvPr>
            <p:ph sz="half" idx="2" hasCustomPrompt="1"/>
          </p:nvPr>
        </p:nvSpPr>
        <p:spPr>
          <a:xfrm>
            <a:off x="4156844" y="1700784"/>
            <a:ext cx="3386616" cy="4351338"/>
          </a:xfrm>
          <a:prstGeom prst="rect">
            <a:avLst/>
          </a:prstGeom>
        </p:spPr>
        <p:txBody>
          <a:bodyPr>
            <a:noAutofit/>
          </a:bodyPr>
          <a:lstStyle>
            <a:lvl1pPr>
              <a:lnSpc>
                <a:spcPct val="90000"/>
              </a:lnSpc>
              <a:spcBef>
                <a:spcPts val="1000"/>
              </a:spcBef>
              <a:defRPr sz="1800">
                <a:solidFill>
                  <a:schemeClr val="tx1"/>
                </a:solidFill>
              </a:defRPr>
            </a:lvl1pPr>
            <a:lvl2pPr>
              <a:lnSpc>
                <a:spcPct val="90000"/>
              </a:lnSpc>
              <a:spcBef>
                <a:spcPts val="600"/>
              </a:spcBef>
              <a:defRPr sz="1400">
                <a:solidFill>
                  <a:schemeClr val="tx1"/>
                </a:solidFill>
              </a:defRPr>
            </a:lvl2pPr>
            <a:lvl3pPr>
              <a:defRPr>
                <a:solidFill>
                  <a:schemeClr val="bg1"/>
                </a:solidFill>
              </a:defRPr>
            </a:lvl3pPr>
            <a:lvl4pPr>
              <a:defRPr>
                <a:solidFill>
                  <a:schemeClr val="bg1"/>
                </a:solidFill>
              </a:defRPr>
            </a:lvl4pPr>
            <a:lvl5pPr>
              <a:defRPr>
                <a:solidFill>
                  <a:schemeClr val="bg1"/>
                </a:solidFill>
              </a:defRPr>
            </a:lvl5pPr>
          </a:lstStyle>
          <a:p>
            <a:r>
              <a:rPr lang="en-US" dirty="0"/>
              <a:t>First level bulleted text is </a:t>
            </a:r>
            <a:br>
              <a:rPr lang="en-US" dirty="0"/>
            </a:br>
            <a:r>
              <a:rPr lang="en-US" dirty="0"/>
              <a:t>Arial 18 pt.</a:t>
            </a:r>
          </a:p>
          <a:p>
            <a:pPr lvl="1"/>
            <a:r>
              <a:rPr lang="en-US" dirty="0"/>
              <a:t>Second level text (press tab key) is 14 pt.</a:t>
            </a:r>
          </a:p>
          <a:p>
            <a:r>
              <a:rPr lang="en-US" dirty="0"/>
              <a:t>Arial is the only font used </a:t>
            </a:r>
            <a:br>
              <a:rPr lang="en-US" dirty="0"/>
            </a:br>
            <a:r>
              <a:rPr lang="en-US" dirty="0"/>
              <a:t>in the template</a:t>
            </a:r>
          </a:p>
          <a:p>
            <a:r>
              <a:rPr lang="en-US" dirty="0"/>
              <a:t>All bulleted text is sentence case (capitalize first letter </a:t>
            </a:r>
            <a:br>
              <a:rPr lang="en-US" dirty="0"/>
            </a:br>
            <a:r>
              <a:rPr lang="en-US" dirty="0"/>
              <a:t>of first word)</a:t>
            </a:r>
          </a:p>
          <a:p>
            <a:r>
              <a:rPr lang="en-US" dirty="0"/>
              <a:t>Use </a:t>
            </a:r>
            <a:r>
              <a:rPr lang="en-US" b="1" dirty="0">
                <a:solidFill>
                  <a:schemeClr val="accent6"/>
                </a:solidFill>
              </a:rPr>
              <a:t>bold</a:t>
            </a:r>
            <a:r>
              <a:rPr lang="en-US" dirty="0">
                <a:solidFill>
                  <a:schemeClr val="accent6"/>
                </a:solidFill>
              </a:rPr>
              <a:t>, red </a:t>
            </a:r>
            <a:r>
              <a:rPr lang="en-US" dirty="0"/>
              <a:t>or both to highlight text</a:t>
            </a:r>
          </a:p>
        </p:txBody>
      </p:sp>
      <p:sp>
        <p:nvSpPr>
          <p:cNvPr id="6" name="Content Placeholder 3">
            <a:extLst>
              <a:ext uri="{FF2B5EF4-FFF2-40B4-BE49-F238E27FC236}">
                <a16:creationId xmlns:a16="http://schemas.microsoft.com/office/drawing/2014/main" id="{F2B631D9-C77C-824C-BCBE-8B7BFAF111D9}"/>
              </a:ext>
            </a:extLst>
          </p:cNvPr>
          <p:cNvSpPr>
            <a:spLocks noGrp="1"/>
          </p:cNvSpPr>
          <p:nvPr>
            <p:ph sz="half" idx="13" hasCustomPrompt="1"/>
          </p:nvPr>
        </p:nvSpPr>
        <p:spPr>
          <a:xfrm>
            <a:off x="7702885" y="1700784"/>
            <a:ext cx="3383520" cy="4351338"/>
          </a:xfrm>
          <a:prstGeom prst="rect">
            <a:avLst/>
          </a:prstGeom>
        </p:spPr>
        <p:txBody>
          <a:bodyPr>
            <a:noAutofit/>
          </a:bodyPr>
          <a:lstStyle>
            <a:lvl1pPr>
              <a:lnSpc>
                <a:spcPct val="90000"/>
              </a:lnSpc>
              <a:spcBef>
                <a:spcPts val="1000"/>
              </a:spcBef>
              <a:defRPr sz="1800">
                <a:solidFill>
                  <a:schemeClr val="tx1"/>
                </a:solidFill>
              </a:defRPr>
            </a:lvl1pPr>
            <a:lvl2pPr>
              <a:lnSpc>
                <a:spcPct val="90000"/>
              </a:lnSpc>
              <a:spcBef>
                <a:spcPts val="600"/>
              </a:spcBef>
              <a:defRPr sz="1400">
                <a:solidFill>
                  <a:schemeClr val="tx1"/>
                </a:solidFill>
              </a:defRPr>
            </a:lvl2pPr>
            <a:lvl3pPr>
              <a:defRPr>
                <a:solidFill>
                  <a:schemeClr val="bg1"/>
                </a:solidFill>
              </a:defRPr>
            </a:lvl3pPr>
            <a:lvl4pPr>
              <a:defRPr>
                <a:solidFill>
                  <a:schemeClr val="bg1"/>
                </a:solidFill>
              </a:defRPr>
            </a:lvl4pPr>
            <a:lvl5pPr>
              <a:defRPr>
                <a:solidFill>
                  <a:schemeClr val="bg1"/>
                </a:solidFill>
              </a:defRPr>
            </a:lvl5pPr>
          </a:lstStyle>
          <a:p>
            <a:r>
              <a:rPr lang="en-US" dirty="0"/>
              <a:t>First level bulleted text is </a:t>
            </a:r>
            <a:br>
              <a:rPr lang="en-US" dirty="0"/>
            </a:br>
            <a:r>
              <a:rPr lang="en-US" dirty="0"/>
              <a:t>Arial 18 pt.</a:t>
            </a:r>
          </a:p>
          <a:p>
            <a:pPr lvl="1"/>
            <a:r>
              <a:rPr lang="en-US" dirty="0"/>
              <a:t>Second level text (press tab key) is 14 pt.</a:t>
            </a:r>
          </a:p>
          <a:p>
            <a:r>
              <a:rPr lang="en-US" dirty="0"/>
              <a:t>Arial is the only font used </a:t>
            </a:r>
            <a:br>
              <a:rPr lang="en-US" dirty="0"/>
            </a:br>
            <a:r>
              <a:rPr lang="en-US" dirty="0"/>
              <a:t>in the template</a:t>
            </a:r>
          </a:p>
          <a:p>
            <a:r>
              <a:rPr lang="en-US" dirty="0"/>
              <a:t>All bulleted text is sentence case (capitalize first letter </a:t>
            </a:r>
            <a:br>
              <a:rPr lang="en-US" dirty="0"/>
            </a:br>
            <a:r>
              <a:rPr lang="en-US" dirty="0"/>
              <a:t>of first word)</a:t>
            </a:r>
          </a:p>
          <a:p>
            <a:r>
              <a:rPr lang="en-US" dirty="0"/>
              <a:t>Use </a:t>
            </a:r>
            <a:r>
              <a:rPr lang="en-US" b="1" dirty="0">
                <a:solidFill>
                  <a:schemeClr val="accent6"/>
                </a:solidFill>
              </a:rPr>
              <a:t>bold</a:t>
            </a:r>
            <a:r>
              <a:rPr lang="en-US" dirty="0">
                <a:solidFill>
                  <a:schemeClr val="accent6"/>
                </a:solidFill>
              </a:rPr>
              <a:t>, red </a:t>
            </a:r>
            <a:r>
              <a:rPr lang="en-US" dirty="0"/>
              <a:t>or both to highlight text</a:t>
            </a:r>
          </a:p>
        </p:txBody>
      </p:sp>
      <p:sp>
        <p:nvSpPr>
          <p:cNvPr id="7" name="Title 1">
            <a:extLst>
              <a:ext uri="{FF2B5EF4-FFF2-40B4-BE49-F238E27FC236}">
                <a16:creationId xmlns:a16="http://schemas.microsoft.com/office/drawing/2014/main" id="{547D5C90-51D3-B846-A0DB-89367F833066}"/>
              </a:ext>
            </a:extLst>
          </p:cNvPr>
          <p:cNvSpPr>
            <a:spLocks noGrp="1"/>
          </p:cNvSpPr>
          <p:nvPr>
            <p:ph type="title" hasCustomPrompt="1"/>
          </p:nvPr>
        </p:nvSpPr>
        <p:spPr>
          <a:xfrm>
            <a:off x="615167" y="9825"/>
            <a:ext cx="10566235" cy="1325563"/>
          </a:xfrm>
          <a:prstGeom prst="rect">
            <a:avLst/>
          </a:prstGeom>
        </p:spPr>
        <p:txBody>
          <a:bodyPr anchor="ctr" anchorCtr="0">
            <a:noAutofit/>
          </a:bodyPr>
          <a:lstStyle>
            <a:lvl1pPr>
              <a:defRPr sz="3400" b="1" spc="-150">
                <a:solidFill>
                  <a:schemeClr val="tx1"/>
                </a:solidFill>
              </a:defRPr>
            </a:lvl1pPr>
          </a:lstStyle>
          <a:p>
            <a:r>
              <a:rPr lang="en-US" dirty="0"/>
              <a:t>Slide Title</a:t>
            </a:r>
          </a:p>
        </p:txBody>
      </p:sp>
    </p:spTree>
    <p:extLst>
      <p:ext uri="{BB962C8B-B14F-4D97-AF65-F5344CB8AC3E}">
        <p14:creationId xmlns:p14="http://schemas.microsoft.com/office/powerpoint/2010/main" val="2299962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1" pos="456" userDrawn="1">
          <p15:clr>
            <a:srgbClr val="FBAE40"/>
          </p15:clr>
        </p15:guide>
        <p15:guide id="2" orient="horz" pos="4104" userDrawn="1">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hree Content, heading, subtitle">
    <p:bg>
      <p:bgPr>
        <a:solidFill>
          <a:schemeClr val="bg1"/>
        </a:solidFill>
        <a:effectLst/>
      </p:bgPr>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C2335BB-2964-344F-B83D-44BDDABCAA20}"/>
              </a:ext>
            </a:extLst>
          </p:cNvPr>
          <p:cNvSpPr>
            <a:spLocks noGrp="1"/>
          </p:cNvSpPr>
          <p:nvPr>
            <p:ph type="body" idx="1"/>
          </p:nvPr>
        </p:nvSpPr>
        <p:spPr>
          <a:xfrm>
            <a:off x="612611" y="1298448"/>
            <a:ext cx="3479809" cy="822960"/>
          </a:xfrm>
          <a:prstGeom prst="rect">
            <a:avLst/>
          </a:prstGeom>
        </p:spPr>
        <p:txBody>
          <a:bodyPr anchor="b">
            <a:noAutofit/>
          </a:bodyPr>
          <a:lstStyle>
            <a:lvl1pPr marL="0" indent="0">
              <a:buNone/>
              <a:defRPr sz="22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a:extLst>
              <a:ext uri="{FF2B5EF4-FFF2-40B4-BE49-F238E27FC236}">
                <a16:creationId xmlns:a16="http://schemas.microsoft.com/office/drawing/2014/main" id="{6F9C4B78-4F24-244A-AF91-2CE9B5EFFCA4}"/>
              </a:ext>
            </a:extLst>
          </p:cNvPr>
          <p:cNvSpPr>
            <a:spLocks noGrp="1"/>
          </p:cNvSpPr>
          <p:nvPr>
            <p:ph sz="half" idx="2" hasCustomPrompt="1"/>
          </p:nvPr>
        </p:nvSpPr>
        <p:spPr>
          <a:xfrm>
            <a:off x="612611" y="2185416"/>
            <a:ext cx="3479809" cy="3994722"/>
          </a:xfrm>
          <a:prstGeom prst="rect">
            <a:avLst/>
          </a:prstGeom>
        </p:spPr>
        <p:txBody>
          <a:bodyPr>
            <a:noAutofit/>
          </a:bodyPr>
          <a:lstStyle>
            <a:lvl1pPr>
              <a:lnSpc>
                <a:spcPts val="2000"/>
              </a:lnSpc>
              <a:defRPr sz="1800">
                <a:solidFill>
                  <a:schemeClr val="tx1"/>
                </a:solidFill>
              </a:defRPr>
            </a:lvl1pPr>
            <a:lvl2pPr>
              <a:lnSpc>
                <a:spcPts val="2000"/>
              </a:lnSpc>
              <a:defRPr sz="1400">
                <a:solidFill>
                  <a:schemeClr val="tx1"/>
                </a:solidFill>
              </a:defRPr>
            </a:lvl2pPr>
            <a:lvl3pPr>
              <a:defRPr>
                <a:solidFill>
                  <a:schemeClr val="bg1"/>
                </a:solidFill>
              </a:defRPr>
            </a:lvl3pPr>
            <a:lvl4pPr>
              <a:defRPr>
                <a:solidFill>
                  <a:schemeClr val="bg1"/>
                </a:solidFill>
              </a:defRPr>
            </a:lvl4pPr>
            <a:lvl5pPr>
              <a:defRPr>
                <a:solidFill>
                  <a:schemeClr val="bg1"/>
                </a:solidFill>
              </a:defRPr>
            </a:lvl5pPr>
          </a:lstStyle>
          <a:p>
            <a:r>
              <a:rPr lang="en-US" dirty="0"/>
              <a:t>First level bulleted text is </a:t>
            </a:r>
            <a:br>
              <a:rPr lang="en-US" dirty="0"/>
            </a:br>
            <a:r>
              <a:rPr lang="en-US" dirty="0"/>
              <a:t>Arial 18 pt.</a:t>
            </a:r>
          </a:p>
          <a:p>
            <a:pPr lvl="1"/>
            <a:r>
              <a:rPr lang="en-US" dirty="0"/>
              <a:t>Second level text (press tab key) is 14 pt.</a:t>
            </a:r>
          </a:p>
          <a:p>
            <a:r>
              <a:rPr lang="en-US" dirty="0"/>
              <a:t>Arial is the only font used </a:t>
            </a:r>
            <a:br>
              <a:rPr lang="en-US" dirty="0"/>
            </a:br>
            <a:r>
              <a:rPr lang="en-US" dirty="0"/>
              <a:t>in the template</a:t>
            </a:r>
          </a:p>
          <a:p>
            <a:r>
              <a:rPr lang="en-US" dirty="0"/>
              <a:t>All bulleted text is sentence case (capitalize first letter </a:t>
            </a:r>
            <a:br>
              <a:rPr lang="en-US" dirty="0"/>
            </a:br>
            <a:r>
              <a:rPr lang="en-US" dirty="0"/>
              <a:t>of first word)</a:t>
            </a:r>
          </a:p>
          <a:p>
            <a:r>
              <a:rPr lang="en-US" dirty="0"/>
              <a:t>Use </a:t>
            </a:r>
            <a:r>
              <a:rPr lang="en-US" b="1" dirty="0">
                <a:solidFill>
                  <a:schemeClr val="accent6"/>
                </a:solidFill>
              </a:rPr>
              <a:t>bold</a:t>
            </a:r>
            <a:r>
              <a:rPr lang="en-US" dirty="0">
                <a:solidFill>
                  <a:schemeClr val="accent6"/>
                </a:solidFill>
              </a:rPr>
              <a:t>, red </a:t>
            </a:r>
            <a:r>
              <a:rPr lang="en-US" dirty="0"/>
              <a:t>or both to highlight text</a:t>
            </a:r>
          </a:p>
        </p:txBody>
      </p:sp>
      <p:sp>
        <p:nvSpPr>
          <p:cNvPr id="8" name="Text Placeholder 2">
            <a:extLst>
              <a:ext uri="{FF2B5EF4-FFF2-40B4-BE49-F238E27FC236}">
                <a16:creationId xmlns:a16="http://schemas.microsoft.com/office/drawing/2014/main" id="{F4EE19DC-8D4E-D341-8AA8-3FB30FDC4F26}"/>
              </a:ext>
            </a:extLst>
          </p:cNvPr>
          <p:cNvSpPr>
            <a:spLocks noGrp="1"/>
          </p:cNvSpPr>
          <p:nvPr>
            <p:ph type="body" idx="13"/>
          </p:nvPr>
        </p:nvSpPr>
        <p:spPr>
          <a:xfrm>
            <a:off x="4153120" y="1298448"/>
            <a:ext cx="3483791" cy="822960"/>
          </a:xfrm>
          <a:prstGeom prst="rect">
            <a:avLst/>
          </a:prstGeom>
        </p:spPr>
        <p:txBody>
          <a:bodyPr anchor="b">
            <a:noAutofit/>
          </a:bodyPr>
          <a:lstStyle>
            <a:lvl1pPr marL="0" indent="0">
              <a:buNone/>
              <a:defRPr sz="22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9" name="Content Placeholder 3">
            <a:extLst>
              <a:ext uri="{FF2B5EF4-FFF2-40B4-BE49-F238E27FC236}">
                <a16:creationId xmlns:a16="http://schemas.microsoft.com/office/drawing/2014/main" id="{3A2BD903-D929-C24D-98CA-F0E2548FB58C}"/>
              </a:ext>
            </a:extLst>
          </p:cNvPr>
          <p:cNvSpPr>
            <a:spLocks noGrp="1"/>
          </p:cNvSpPr>
          <p:nvPr>
            <p:ph sz="half" idx="14" hasCustomPrompt="1"/>
          </p:nvPr>
        </p:nvSpPr>
        <p:spPr>
          <a:xfrm>
            <a:off x="4153120" y="2185416"/>
            <a:ext cx="3483791" cy="3994722"/>
          </a:xfrm>
          <a:prstGeom prst="rect">
            <a:avLst/>
          </a:prstGeom>
        </p:spPr>
        <p:txBody>
          <a:bodyPr>
            <a:noAutofit/>
          </a:bodyPr>
          <a:lstStyle>
            <a:lvl1pPr>
              <a:lnSpc>
                <a:spcPts val="2000"/>
              </a:lnSpc>
              <a:defRPr sz="1800">
                <a:solidFill>
                  <a:schemeClr val="tx1"/>
                </a:solidFill>
              </a:defRPr>
            </a:lvl1pPr>
            <a:lvl2pPr>
              <a:lnSpc>
                <a:spcPts val="2000"/>
              </a:lnSpc>
              <a:defRPr sz="1400">
                <a:solidFill>
                  <a:schemeClr val="tx1"/>
                </a:solidFill>
              </a:defRPr>
            </a:lvl2pPr>
            <a:lvl3pPr>
              <a:defRPr>
                <a:solidFill>
                  <a:schemeClr val="bg1"/>
                </a:solidFill>
              </a:defRPr>
            </a:lvl3pPr>
            <a:lvl4pPr>
              <a:defRPr>
                <a:solidFill>
                  <a:schemeClr val="bg1"/>
                </a:solidFill>
              </a:defRPr>
            </a:lvl4pPr>
            <a:lvl5pPr>
              <a:defRPr>
                <a:solidFill>
                  <a:schemeClr val="bg1"/>
                </a:solidFill>
              </a:defRPr>
            </a:lvl5pPr>
          </a:lstStyle>
          <a:p>
            <a:r>
              <a:rPr lang="en-US" dirty="0"/>
              <a:t>First level bulleted text is </a:t>
            </a:r>
            <a:br>
              <a:rPr lang="en-US" dirty="0"/>
            </a:br>
            <a:r>
              <a:rPr lang="en-US" dirty="0"/>
              <a:t>Arial 18 pt.</a:t>
            </a:r>
          </a:p>
          <a:p>
            <a:pPr lvl="1"/>
            <a:r>
              <a:rPr lang="en-US" dirty="0"/>
              <a:t>Second level text (press tab key) is 14 pt.</a:t>
            </a:r>
          </a:p>
          <a:p>
            <a:r>
              <a:rPr lang="en-US" dirty="0"/>
              <a:t>Arial is the only font used </a:t>
            </a:r>
            <a:br>
              <a:rPr lang="en-US" dirty="0"/>
            </a:br>
            <a:r>
              <a:rPr lang="en-US" dirty="0"/>
              <a:t>in the template</a:t>
            </a:r>
          </a:p>
          <a:p>
            <a:r>
              <a:rPr lang="en-US" dirty="0"/>
              <a:t>All bulleted text is sentence case (capitalize first letter </a:t>
            </a:r>
            <a:br>
              <a:rPr lang="en-US" dirty="0"/>
            </a:br>
            <a:r>
              <a:rPr lang="en-US" dirty="0"/>
              <a:t>of first word)</a:t>
            </a:r>
          </a:p>
          <a:p>
            <a:r>
              <a:rPr lang="en-US" dirty="0"/>
              <a:t>Use </a:t>
            </a:r>
            <a:r>
              <a:rPr lang="en-US" b="1" dirty="0">
                <a:solidFill>
                  <a:schemeClr val="accent6"/>
                </a:solidFill>
              </a:rPr>
              <a:t>bold</a:t>
            </a:r>
            <a:r>
              <a:rPr lang="en-US" dirty="0">
                <a:solidFill>
                  <a:schemeClr val="accent6"/>
                </a:solidFill>
              </a:rPr>
              <a:t>, red </a:t>
            </a:r>
            <a:r>
              <a:rPr lang="en-US" dirty="0"/>
              <a:t>or both to highlight text</a:t>
            </a:r>
          </a:p>
        </p:txBody>
      </p:sp>
      <p:sp>
        <p:nvSpPr>
          <p:cNvPr id="11" name="Text Placeholder 2">
            <a:extLst>
              <a:ext uri="{FF2B5EF4-FFF2-40B4-BE49-F238E27FC236}">
                <a16:creationId xmlns:a16="http://schemas.microsoft.com/office/drawing/2014/main" id="{E4048257-3ABC-6D48-888B-07E54907D07B}"/>
              </a:ext>
            </a:extLst>
          </p:cNvPr>
          <p:cNvSpPr>
            <a:spLocks noGrp="1"/>
          </p:cNvSpPr>
          <p:nvPr>
            <p:ph type="body" idx="15"/>
          </p:nvPr>
        </p:nvSpPr>
        <p:spPr>
          <a:xfrm>
            <a:off x="7695934" y="1298448"/>
            <a:ext cx="3483791" cy="822960"/>
          </a:xfrm>
          <a:prstGeom prst="rect">
            <a:avLst/>
          </a:prstGeom>
        </p:spPr>
        <p:txBody>
          <a:bodyPr anchor="b">
            <a:noAutofit/>
          </a:bodyPr>
          <a:lstStyle>
            <a:lvl1pPr marL="0" indent="0">
              <a:buNone/>
              <a:defRPr sz="22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13" name="Content Placeholder 3">
            <a:extLst>
              <a:ext uri="{FF2B5EF4-FFF2-40B4-BE49-F238E27FC236}">
                <a16:creationId xmlns:a16="http://schemas.microsoft.com/office/drawing/2014/main" id="{DD2C53F7-B3F3-6E4E-8CD8-FE8394323B47}"/>
              </a:ext>
            </a:extLst>
          </p:cNvPr>
          <p:cNvSpPr>
            <a:spLocks noGrp="1"/>
          </p:cNvSpPr>
          <p:nvPr>
            <p:ph sz="half" idx="16" hasCustomPrompt="1"/>
          </p:nvPr>
        </p:nvSpPr>
        <p:spPr>
          <a:xfrm>
            <a:off x="7695934" y="2185416"/>
            <a:ext cx="3483791" cy="3994722"/>
          </a:xfrm>
          <a:prstGeom prst="rect">
            <a:avLst/>
          </a:prstGeom>
        </p:spPr>
        <p:txBody>
          <a:bodyPr>
            <a:noAutofit/>
          </a:bodyPr>
          <a:lstStyle>
            <a:lvl1pPr>
              <a:lnSpc>
                <a:spcPts val="2000"/>
              </a:lnSpc>
              <a:defRPr sz="1800">
                <a:solidFill>
                  <a:schemeClr val="tx1"/>
                </a:solidFill>
              </a:defRPr>
            </a:lvl1pPr>
            <a:lvl2pPr>
              <a:lnSpc>
                <a:spcPts val="2000"/>
              </a:lnSpc>
              <a:defRPr sz="1400">
                <a:solidFill>
                  <a:schemeClr val="tx1"/>
                </a:solidFill>
              </a:defRPr>
            </a:lvl2pPr>
            <a:lvl3pPr>
              <a:defRPr>
                <a:solidFill>
                  <a:schemeClr val="bg1"/>
                </a:solidFill>
              </a:defRPr>
            </a:lvl3pPr>
            <a:lvl4pPr>
              <a:defRPr>
                <a:solidFill>
                  <a:schemeClr val="bg1"/>
                </a:solidFill>
              </a:defRPr>
            </a:lvl4pPr>
            <a:lvl5pPr>
              <a:defRPr>
                <a:solidFill>
                  <a:schemeClr val="bg1"/>
                </a:solidFill>
              </a:defRPr>
            </a:lvl5pPr>
          </a:lstStyle>
          <a:p>
            <a:r>
              <a:rPr lang="en-US" dirty="0"/>
              <a:t>First level bulleted text is </a:t>
            </a:r>
            <a:br>
              <a:rPr lang="en-US" dirty="0"/>
            </a:br>
            <a:r>
              <a:rPr lang="en-US" dirty="0"/>
              <a:t>Arial 18 pt.</a:t>
            </a:r>
          </a:p>
          <a:p>
            <a:pPr lvl="1"/>
            <a:r>
              <a:rPr lang="en-US" dirty="0"/>
              <a:t>Second level text (press tab key) is 14 pt.</a:t>
            </a:r>
          </a:p>
          <a:p>
            <a:r>
              <a:rPr lang="en-US" dirty="0"/>
              <a:t>Arial is the only font used </a:t>
            </a:r>
            <a:br>
              <a:rPr lang="en-US" dirty="0"/>
            </a:br>
            <a:r>
              <a:rPr lang="en-US" dirty="0"/>
              <a:t>in the template</a:t>
            </a:r>
          </a:p>
          <a:p>
            <a:r>
              <a:rPr lang="en-US" dirty="0"/>
              <a:t>All bulleted text is sentence case (capitalize first letter </a:t>
            </a:r>
            <a:br>
              <a:rPr lang="en-US" dirty="0"/>
            </a:br>
            <a:r>
              <a:rPr lang="en-US" dirty="0"/>
              <a:t>of first word)</a:t>
            </a:r>
          </a:p>
          <a:p>
            <a:r>
              <a:rPr lang="en-US" dirty="0"/>
              <a:t>Use </a:t>
            </a:r>
            <a:r>
              <a:rPr lang="en-US" b="1" dirty="0">
                <a:solidFill>
                  <a:schemeClr val="accent6"/>
                </a:solidFill>
              </a:rPr>
              <a:t>bold</a:t>
            </a:r>
            <a:r>
              <a:rPr lang="en-US" dirty="0">
                <a:solidFill>
                  <a:schemeClr val="accent6"/>
                </a:solidFill>
              </a:rPr>
              <a:t>, red </a:t>
            </a:r>
            <a:r>
              <a:rPr lang="en-US" dirty="0"/>
              <a:t>or both to highlight text</a:t>
            </a:r>
          </a:p>
        </p:txBody>
      </p:sp>
      <p:sp>
        <p:nvSpPr>
          <p:cNvPr id="12" name="Title 1">
            <a:extLst>
              <a:ext uri="{FF2B5EF4-FFF2-40B4-BE49-F238E27FC236}">
                <a16:creationId xmlns:a16="http://schemas.microsoft.com/office/drawing/2014/main" id="{64A46A50-B903-3347-8772-58625E888DDF}"/>
              </a:ext>
            </a:extLst>
          </p:cNvPr>
          <p:cNvSpPr>
            <a:spLocks noGrp="1"/>
          </p:cNvSpPr>
          <p:nvPr>
            <p:ph type="title" hasCustomPrompt="1"/>
          </p:nvPr>
        </p:nvSpPr>
        <p:spPr>
          <a:xfrm>
            <a:off x="615167" y="9825"/>
            <a:ext cx="10566235" cy="1325563"/>
          </a:xfrm>
          <a:prstGeom prst="rect">
            <a:avLst/>
          </a:prstGeom>
        </p:spPr>
        <p:txBody>
          <a:bodyPr anchor="ctr" anchorCtr="0">
            <a:noAutofit/>
          </a:bodyPr>
          <a:lstStyle>
            <a:lvl1pPr>
              <a:defRPr sz="3400" b="1" spc="-150">
                <a:solidFill>
                  <a:schemeClr val="tx1"/>
                </a:solidFill>
              </a:defRPr>
            </a:lvl1pPr>
          </a:lstStyle>
          <a:p>
            <a:r>
              <a:rPr lang="en-US" dirty="0"/>
              <a:t>Slide Title</a:t>
            </a:r>
          </a:p>
        </p:txBody>
      </p:sp>
      <p:sp>
        <p:nvSpPr>
          <p:cNvPr id="14" name="Text Placeholder 3">
            <a:extLst>
              <a:ext uri="{FF2B5EF4-FFF2-40B4-BE49-F238E27FC236}">
                <a16:creationId xmlns:a16="http://schemas.microsoft.com/office/drawing/2014/main" id="{42E9CA0C-3C26-4A44-8287-9C4E9B9334E7}"/>
              </a:ext>
            </a:extLst>
          </p:cNvPr>
          <p:cNvSpPr>
            <a:spLocks noGrp="1"/>
          </p:cNvSpPr>
          <p:nvPr>
            <p:ph type="body" sz="quarter" idx="17"/>
          </p:nvPr>
        </p:nvSpPr>
        <p:spPr>
          <a:xfrm>
            <a:off x="611389" y="922053"/>
            <a:ext cx="10570013" cy="413335"/>
          </a:xfrm>
          <a:prstGeom prst="rect">
            <a:avLst/>
          </a:prstGeom>
        </p:spPr>
        <p:txBody>
          <a:bodyPr anchor="t"/>
          <a:lstStyle>
            <a:lvl1pPr marL="0" indent="0">
              <a:buNone/>
              <a:defRPr sz="2400">
                <a:solidFill>
                  <a:schemeClr val="accent6"/>
                </a:solidFill>
              </a:defRPr>
            </a:lvl1pPr>
            <a:lvl2pPr marL="457200" indent="0">
              <a:buFont typeface="Arial" panose="020B0604020202020204" pitchFamily="34" charset="0"/>
              <a:buNone/>
              <a:defRPr>
                <a:solidFill>
                  <a:schemeClr val="accent6"/>
                </a:solidFill>
              </a:defRPr>
            </a:lvl2pPr>
          </a:lstStyle>
          <a:p>
            <a:pPr lvl="0"/>
            <a:r>
              <a:rPr lang="en-US" dirty="0"/>
              <a:t>Edit Master text styles</a:t>
            </a:r>
          </a:p>
        </p:txBody>
      </p:sp>
    </p:spTree>
    <p:extLst>
      <p:ext uri="{BB962C8B-B14F-4D97-AF65-F5344CB8AC3E}">
        <p14:creationId xmlns:p14="http://schemas.microsoft.com/office/powerpoint/2010/main" val="3737834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1" pos="456" userDrawn="1">
          <p15:clr>
            <a:srgbClr val="FBAE40"/>
          </p15:clr>
        </p15:guide>
        <p15:guide id="2" orient="horz" pos="4104" userDrawn="1">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286733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1" orient="horz" pos="4104" userDrawn="1">
          <p15:clr>
            <a:srgbClr val="FBAE40"/>
          </p15:clr>
        </p15:guide>
        <p15:guide id="2" pos="456" userDrawn="1">
          <p15:clr>
            <a:srgbClr val="FBAE40"/>
          </p15:clr>
        </p15:guide>
        <p15:guide id="3" pos="1145" userDrawn="1">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chemeClr val="bg1"/>
        </a:solidFill>
        <a:effectLst/>
      </p:bgPr>
    </p:bg>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AFB62BDF-09FE-7041-A88C-CA70903E3763}"/>
              </a:ext>
            </a:extLst>
          </p:cNvPr>
          <p:cNvSpPr>
            <a:spLocks noGrp="1"/>
          </p:cNvSpPr>
          <p:nvPr>
            <p:ph type="title" hasCustomPrompt="1"/>
          </p:nvPr>
        </p:nvSpPr>
        <p:spPr>
          <a:xfrm>
            <a:off x="615167" y="9825"/>
            <a:ext cx="10566235" cy="1325563"/>
          </a:xfrm>
          <a:prstGeom prst="rect">
            <a:avLst/>
          </a:prstGeom>
        </p:spPr>
        <p:txBody>
          <a:bodyPr anchor="ctr" anchorCtr="0">
            <a:noAutofit/>
          </a:bodyPr>
          <a:lstStyle>
            <a:lvl1pPr>
              <a:defRPr sz="3400" b="1" spc="-150">
                <a:solidFill>
                  <a:schemeClr val="tx1"/>
                </a:solidFill>
              </a:defRPr>
            </a:lvl1pPr>
          </a:lstStyle>
          <a:p>
            <a:r>
              <a:rPr lang="en-US" dirty="0"/>
              <a:t>Slide Title</a:t>
            </a:r>
          </a:p>
        </p:txBody>
      </p:sp>
    </p:spTree>
    <p:extLst>
      <p:ext uri="{BB962C8B-B14F-4D97-AF65-F5344CB8AC3E}">
        <p14:creationId xmlns:p14="http://schemas.microsoft.com/office/powerpoint/2010/main" val="1072298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1" pos="456" userDrawn="1">
          <p15:clr>
            <a:srgbClr val="FBAE40"/>
          </p15:clr>
        </p15:guide>
        <p15:guide id="2" orient="horz" pos="4104" userDrawn="1">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Only_subtitle">
    <p:bg>
      <p:bgPr>
        <a:solidFill>
          <a:schemeClr val="bg1"/>
        </a:solidFill>
        <a:effectLst/>
      </p:bgPr>
    </p:bg>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8139B9B9-ED44-2447-974C-7B2A212A9138}"/>
              </a:ext>
            </a:extLst>
          </p:cNvPr>
          <p:cNvSpPr>
            <a:spLocks noGrp="1"/>
          </p:cNvSpPr>
          <p:nvPr>
            <p:ph type="title" hasCustomPrompt="1"/>
          </p:nvPr>
        </p:nvSpPr>
        <p:spPr>
          <a:xfrm>
            <a:off x="615167" y="9825"/>
            <a:ext cx="10566235" cy="1325563"/>
          </a:xfrm>
          <a:prstGeom prst="rect">
            <a:avLst/>
          </a:prstGeom>
        </p:spPr>
        <p:txBody>
          <a:bodyPr anchor="ctr" anchorCtr="0">
            <a:noAutofit/>
          </a:bodyPr>
          <a:lstStyle>
            <a:lvl1pPr>
              <a:defRPr sz="3400" b="1" spc="-150">
                <a:solidFill>
                  <a:schemeClr val="tx1"/>
                </a:solidFill>
              </a:defRPr>
            </a:lvl1pPr>
          </a:lstStyle>
          <a:p>
            <a:r>
              <a:rPr lang="en-US" dirty="0"/>
              <a:t>Slide Title</a:t>
            </a:r>
          </a:p>
        </p:txBody>
      </p:sp>
      <p:sp>
        <p:nvSpPr>
          <p:cNvPr id="6" name="Text Placeholder 3">
            <a:extLst>
              <a:ext uri="{FF2B5EF4-FFF2-40B4-BE49-F238E27FC236}">
                <a16:creationId xmlns:a16="http://schemas.microsoft.com/office/drawing/2014/main" id="{0FB58AD4-B5F7-C348-B8E3-10DC77F1F991}"/>
              </a:ext>
            </a:extLst>
          </p:cNvPr>
          <p:cNvSpPr>
            <a:spLocks noGrp="1"/>
          </p:cNvSpPr>
          <p:nvPr>
            <p:ph type="body" sz="quarter" idx="15"/>
          </p:nvPr>
        </p:nvSpPr>
        <p:spPr>
          <a:xfrm>
            <a:off x="611389" y="922053"/>
            <a:ext cx="10570013" cy="413335"/>
          </a:xfrm>
          <a:prstGeom prst="rect">
            <a:avLst/>
          </a:prstGeom>
        </p:spPr>
        <p:txBody>
          <a:bodyPr anchor="t"/>
          <a:lstStyle>
            <a:lvl1pPr marL="0" indent="0">
              <a:buNone/>
              <a:defRPr sz="2400">
                <a:solidFill>
                  <a:schemeClr val="accent6"/>
                </a:solidFill>
              </a:defRPr>
            </a:lvl1pPr>
            <a:lvl2pPr marL="457200" indent="0">
              <a:buFont typeface="Arial" panose="020B0604020202020204" pitchFamily="34" charset="0"/>
              <a:buNone/>
              <a:defRPr>
                <a:solidFill>
                  <a:schemeClr val="accent6"/>
                </a:solidFill>
              </a:defRPr>
            </a:lvl2pPr>
          </a:lstStyle>
          <a:p>
            <a:pPr lvl="0"/>
            <a:r>
              <a:rPr lang="en-US" dirty="0"/>
              <a:t>Edit Master text styles</a:t>
            </a:r>
          </a:p>
        </p:txBody>
      </p:sp>
    </p:spTree>
    <p:extLst>
      <p:ext uri="{BB962C8B-B14F-4D97-AF65-F5344CB8AC3E}">
        <p14:creationId xmlns:p14="http://schemas.microsoft.com/office/powerpoint/2010/main" val="8944671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1" pos="456">
          <p15:clr>
            <a:srgbClr val="FBAE40"/>
          </p15:clr>
        </p15:guide>
        <p15:guide id="2" orient="horz" pos="4104">
          <p15:clr>
            <a:srgbClr val="FBAE4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Content with Caption">
    <p:bg>
      <p:bgPr>
        <a:solidFill>
          <a:schemeClr val="bg1"/>
        </a:solidFill>
        <a:effectLst/>
      </p:bgPr>
    </p:bg>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8FCEF4AC-497F-6740-AF4C-F4E7F5B8A781}"/>
              </a:ext>
            </a:extLst>
          </p:cNvPr>
          <p:cNvSpPr>
            <a:spLocks noGrp="1"/>
          </p:cNvSpPr>
          <p:nvPr>
            <p:ph type="pic" sz="quarter" idx="13"/>
          </p:nvPr>
        </p:nvSpPr>
        <p:spPr>
          <a:xfrm>
            <a:off x="713545" y="1333502"/>
            <a:ext cx="6923366" cy="4550134"/>
          </a:xfrm>
          <a:prstGeom prst="rect">
            <a:avLst/>
          </a:prstGeom>
        </p:spPr>
        <p:txBody>
          <a:bodyPr/>
          <a:lstStyle>
            <a:lvl1pPr marL="0" indent="0">
              <a:buNone/>
              <a:defRPr/>
            </a:lvl1pPr>
          </a:lstStyle>
          <a:p>
            <a:r>
              <a:rPr lang="en-US" dirty="0"/>
              <a:t>Click icon to add picture</a:t>
            </a:r>
          </a:p>
        </p:txBody>
      </p:sp>
      <p:sp>
        <p:nvSpPr>
          <p:cNvPr id="9" name="Text Placeholder 8">
            <a:extLst>
              <a:ext uri="{FF2B5EF4-FFF2-40B4-BE49-F238E27FC236}">
                <a16:creationId xmlns:a16="http://schemas.microsoft.com/office/drawing/2014/main" id="{6AD0FC58-C2A0-D94B-B6DA-C2E33F42598A}"/>
              </a:ext>
            </a:extLst>
          </p:cNvPr>
          <p:cNvSpPr>
            <a:spLocks noGrp="1"/>
          </p:cNvSpPr>
          <p:nvPr>
            <p:ph type="body" sz="quarter" idx="14" hasCustomPrompt="1"/>
          </p:nvPr>
        </p:nvSpPr>
        <p:spPr>
          <a:xfrm>
            <a:off x="7702325" y="1333502"/>
            <a:ext cx="3479077" cy="4550132"/>
          </a:xfrm>
          <a:prstGeom prst="rect">
            <a:avLst/>
          </a:prstGeom>
        </p:spPr>
        <p:txBody>
          <a:bodyPr>
            <a:normAutofit/>
          </a:bodyPr>
          <a:lstStyle>
            <a:lvl1pPr marL="0" indent="0">
              <a:lnSpc>
                <a:spcPct val="90000"/>
              </a:lnSpc>
              <a:buNone/>
              <a:defRPr sz="2000"/>
            </a:lvl1pPr>
          </a:lstStyle>
          <a:p>
            <a:pPr lvl="0"/>
            <a:r>
              <a:rPr lang="en-US" sz="2000" dirty="0"/>
              <a:t>Brief caption or descriptive</a:t>
            </a:r>
          </a:p>
          <a:p>
            <a:pPr lvl="0"/>
            <a:r>
              <a:rPr lang="en-US" sz="2000" dirty="0"/>
              <a:t>Statement relating to picture</a:t>
            </a:r>
            <a:endParaRPr lang="en-US" dirty="0"/>
          </a:p>
        </p:txBody>
      </p:sp>
      <p:sp>
        <p:nvSpPr>
          <p:cNvPr id="6" name="Title 1">
            <a:extLst>
              <a:ext uri="{FF2B5EF4-FFF2-40B4-BE49-F238E27FC236}">
                <a16:creationId xmlns:a16="http://schemas.microsoft.com/office/drawing/2014/main" id="{88BCE58D-A19F-254D-833D-BE1804D1BD04}"/>
              </a:ext>
            </a:extLst>
          </p:cNvPr>
          <p:cNvSpPr>
            <a:spLocks noGrp="1"/>
          </p:cNvSpPr>
          <p:nvPr>
            <p:ph type="title" hasCustomPrompt="1"/>
          </p:nvPr>
        </p:nvSpPr>
        <p:spPr>
          <a:xfrm>
            <a:off x="615167" y="9825"/>
            <a:ext cx="10566235" cy="1325563"/>
          </a:xfrm>
          <a:prstGeom prst="rect">
            <a:avLst/>
          </a:prstGeom>
        </p:spPr>
        <p:txBody>
          <a:bodyPr anchor="ctr" anchorCtr="0">
            <a:noAutofit/>
          </a:bodyPr>
          <a:lstStyle>
            <a:lvl1pPr>
              <a:defRPr sz="3400" b="1" spc="-150">
                <a:solidFill>
                  <a:schemeClr val="tx1"/>
                </a:solidFill>
              </a:defRPr>
            </a:lvl1pPr>
          </a:lstStyle>
          <a:p>
            <a:r>
              <a:rPr lang="en-US" dirty="0"/>
              <a:t>Slide Title</a:t>
            </a:r>
          </a:p>
        </p:txBody>
      </p:sp>
    </p:spTree>
    <p:extLst>
      <p:ext uri="{BB962C8B-B14F-4D97-AF65-F5344CB8AC3E}">
        <p14:creationId xmlns:p14="http://schemas.microsoft.com/office/powerpoint/2010/main" val="16179890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1" orient="horz" pos="4104">
          <p15:clr>
            <a:srgbClr val="FBAE4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wo Pictures with Captions">
    <p:bg>
      <p:bgPr>
        <a:solidFill>
          <a:schemeClr val="bg1"/>
        </a:solidFill>
        <a:effectLst/>
      </p:bgPr>
    </p:bg>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8FCEF4AC-497F-6740-AF4C-F4E7F5B8A781}"/>
              </a:ext>
            </a:extLst>
          </p:cNvPr>
          <p:cNvSpPr>
            <a:spLocks noGrp="1"/>
          </p:cNvSpPr>
          <p:nvPr>
            <p:ph type="pic" sz="quarter" idx="13"/>
          </p:nvPr>
        </p:nvSpPr>
        <p:spPr>
          <a:xfrm>
            <a:off x="712847" y="1333508"/>
            <a:ext cx="5151951" cy="3601721"/>
          </a:xfrm>
          <a:prstGeom prst="rect">
            <a:avLst/>
          </a:prstGeom>
        </p:spPr>
        <p:txBody>
          <a:bodyPr/>
          <a:lstStyle>
            <a:lvl1pPr marL="0" indent="0">
              <a:buNone/>
              <a:defRPr/>
            </a:lvl1pPr>
          </a:lstStyle>
          <a:p>
            <a:r>
              <a:rPr lang="en-US" dirty="0"/>
              <a:t>Click icon to add picture</a:t>
            </a:r>
          </a:p>
        </p:txBody>
      </p:sp>
      <p:sp>
        <p:nvSpPr>
          <p:cNvPr id="8" name="Picture Placeholder 6">
            <a:extLst>
              <a:ext uri="{FF2B5EF4-FFF2-40B4-BE49-F238E27FC236}">
                <a16:creationId xmlns:a16="http://schemas.microsoft.com/office/drawing/2014/main" id="{341FA6D0-835B-D64B-A6E9-EB320408D705}"/>
              </a:ext>
            </a:extLst>
          </p:cNvPr>
          <p:cNvSpPr>
            <a:spLocks noGrp="1"/>
          </p:cNvSpPr>
          <p:nvPr>
            <p:ph type="pic" sz="quarter" idx="14"/>
          </p:nvPr>
        </p:nvSpPr>
        <p:spPr>
          <a:xfrm>
            <a:off x="6022415" y="1333509"/>
            <a:ext cx="5158985" cy="3616547"/>
          </a:xfrm>
          <a:prstGeom prst="rect">
            <a:avLst/>
          </a:prstGeom>
        </p:spPr>
        <p:txBody>
          <a:bodyPr/>
          <a:lstStyle>
            <a:lvl1pPr marL="0" indent="0">
              <a:buNone/>
              <a:defRPr/>
            </a:lvl1pPr>
          </a:lstStyle>
          <a:p>
            <a:r>
              <a:rPr lang="en-US" dirty="0"/>
              <a:t>Click icon to add picture</a:t>
            </a:r>
          </a:p>
        </p:txBody>
      </p:sp>
      <p:sp>
        <p:nvSpPr>
          <p:cNvPr id="10" name="Text Placeholder 9">
            <a:extLst>
              <a:ext uri="{FF2B5EF4-FFF2-40B4-BE49-F238E27FC236}">
                <a16:creationId xmlns:a16="http://schemas.microsoft.com/office/drawing/2014/main" id="{4CDA9026-475B-C846-B13C-BE18FA354E2B}"/>
              </a:ext>
            </a:extLst>
          </p:cNvPr>
          <p:cNvSpPr>
            <a:spLocks noGrp="1"/>
          </p:cNvSpPr>
          <p:nvPr>
            <p:ph type="body" sz="quarter" idx="15" hasCustomPrompt="1"/>
          </p:nvPr>
        </p:nvSpPr>
        <p:spPr>
          <a:xfrm>
            <a:off x="714049" y="5056560"/>
            <a:ext cx="5151951" cy="827087"/>
          </a:xfrm>
          <a:prstGeom prst="rect">
            <a:avLst/>
          </a:prstGeom>
        </p:spPr>
        <p:txBody>
          <a:bodyPr>
            <a:normAutofit/>
          </a:bodyPr>
          <a:lstStyle>
            <a:lvl1pPr marL="0" indent="0">
              <a:buNone/>
              <a:defRPr sz="1800"/>
            </a:lvl1pPr>
          </a:lstStyle>
          <a:p>
            <a:pPr lvl="0"/>
            <a:r>
              <a:rPr lang="en-US" sz="1800" dirty="0"/>
              <a:t>Brief caption or descriptive statement relating </a:t>
            </a:r>
            <a:br>
              <a:rPr lang="en-US" sz="1800" dirty="0"/>
            </a:br>
            <a:r>
              <a:rPr lang="en-US" sz="1800" dirty="0"/>
              <a:t>to picture</a:t>
            </a:r>
            <a:endParaRPr lang="en-US" dirty="0"/>
          </a:p>
        </p:txBody>
      </p:sp>
      <p:sp>
        <p:nvSpPr>
          <p:cNvPr id="11" name="Text Placeholder 9">
            <a:extLst>
              <a:ext uri="{FF2B5EF4-FFF2-40B4-BE49-F238E27FC236}">
                <a16:creationId xmlns:a16="http://schemas.microsoft.com/office/drawing/2014/main" id="{93662F84-B0B5-9A45-B477-D6B88CC0926C}"/>
              </a:ext>
            </a:extLst>
          </p:cNvPr>
          <p:cNvSpPr>
            <a:spLocks noGrp="1"/>
          </p:cNvSpPr>
          <p:nvPr>
            <p:ph type="body" sz="quarter" idx="16" hasCustomPrompt="1"/>
          </p:nvPr>
        </p:nvSpPr>
        <p:spPr>
          <a:xfrm>
            <a:off x="6022415" y="5056560"/>
            <a:ext cx="5158985" cy="827087"/>
          </a:xfrm>
          <a:prstGeom prst="rect">
            <a:avLst/>
          </a:prstGeom>
        </p:spPr>
        <p:txBody>
          <a:bodyPr>
            <a:normAutofit/>
          </a:bodyPr>
          <a:lstStyle>
            <a:lvl1pPr marL="0" indent="0">
              <a:buNone/>
              <a:defRPr sz="1800"/>
            </a:lvl1pPr>
          </a:lstStyle>
          <a:p>
            <a:pPr lvl="0"/>
            <a:r>
              <a:rPr lang="en-US" sz="1800" dirty="0"/>
              <a:t>Brief caption or descriptive statement relating </a:t>
            </a:r>
            <a:br>
              <a:rPr lang="en-US" sz="1800" dirty="0"/>
            </a:br>
            <a:r>
              <a:rPr lang="en-US" sz="1800" dirty="0"/>
              <a:t>to picture</a:t>
            </a:r>
            <a:endParaRPr lang="en-US" dirty="0"/>
          </a:p>
        </p:txBody>
      </p:sp>
      <p:sp>
        <p:nvSpPr>
          <p:cNvPr id="9" name="Title 1">
            <a:extLst>
              <a:ext uri="{FF2B5EF4-FFF2-40B4-BE49-F238E27FC236}">
                <a16:creationId xmlns:a16="http://schemas.microsoft.com/office/drawing/2014/main" id="{AC7D8CEB-BB8E-1048-B979-FDAB5E5A6CE4}"/>
              </a:ext>
            </a:extLst>
          </p:cNvPr>
          <p:cNvSpPr>
            <a:spLocks noGrp="1"/>
          </p:cNvSpPr>
          <p:nvPr>
            <p:ph type="title" hasCustomPrompt="1"/>
          </p:nvPr>
        </p:nvSpPr>
        <p:spPr>
          <a:xfrm>
            <a:off x="615167" y="9825"/>
            <a:ext cx="10566235" cy="1325563"/>
          </a:xfrm>
          <a:prstGeom prst="rect">
            <a:avLst/>
          </a:prstGeom>
        </p:spPr>
        <p:txBody>
          <a:bodyPr anchor="ctr" anchorCtr="0">
            <a:noAutofit/>
          </a:bodyPr>
          <a:lstStyle>
            <a:lvl1pPr>
              <a:defRPr sz="3400" b="1" spc="-150">
                <a:solidFill>
                  <a:schemeClr val="tx1"/>
                </a:solidFill>
              </a:defRPr>
            </a:lvl1pPr>
          </a:lstStyle>
          <a:p>
            <a:r>
              <a:rPr lang="en-US" dirty="0"/>
              <a:t>Slide Title</a:t>
            </a:r>
          </a:p>
        </p:txBody>
      </p:sp>
    </p:spTree>
    <p:extLst>
      <p:ext uri="{BB962C8B-B14F-4D97-AF65-F5344CB8AC3E}">
        <p14:creationId xmlns:p14="http://schemas.microsoft.com/office/powerpoint/2010/main" val="2543079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1" orient="horz" pos="4104">
          <p15:clr>
            <a:srgbClr val="FBAE40"/>
          </p15:clr>
        </p15:guide>
        <p15:guide id="2" pos="456">
          <p15:clr>
            <a:srgbClr val="FBAE4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hree Pictures with Captions">
    <p:bg>
      <p:bgPr>
        <a:solidFill>
          <a:schemeClr val="bg1"/>
        </a:solidFill>
        <a:effectLst/>
      </p:bgPr>
    </p:bg>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8FCEF4AC-497F-6740-AF4C-F4E7F5B8A781}"/>
              </a:ext>
            </a:extLst>
          </p:cNvPr>
          <p:cNvSpPr>
            <a:spLocks noGrp="1"/>
          </p:cNvSpPr>
          <p:nvPr>
            <p:ph type="pic" sz="quarter" idx="13"/>
          </p:nvPr>
        </p:nvSpPr>
        <p:spPr>
          <a:xfrm>
            <a:off x="710198" y="1700791"/>
            <a:ext cx="3382222" cy="3234895"/>
          </a:xfrm>
          <a:prstGeom prst="rect">
            <a:avLst/>
          </a:prstGeom>
        </p:spPr>
        <p:txBody>
          <a:bodyPr/>
          <a:lstStyle>
            <a:lvl1pPr marL="0" indent="0">
              <a:buNone/>
              <a:defRPr/>
            </a:lvl1pPr>
          </a:lstStyle>
          <a:p>
            <a:r>
              <a:rPr lang="en-US" dirty="0"/>
              <a:t>Click icon to add picture</a:t>
            </a:r>
          </a:p>
        </p:txBody>
      </p:sp>
      <p:sp>
        <p:nvSpPr>
          <p:cNvPr id="10" name="Text Placeholder 9">
            <a:extLst>
              <a:ext uri="{FF2B5EF4-FFF2-40B4-BE49-F238E27FC236}">
                <a16:creationId xmlns:a16="http://schemas.microsoft.com/office/drawing/2014/main" id="{4CDA9026-475B-C846-B13C-BE18FA354E2B}"/>
              </a:ext>
            </a:extLst>
          </p:cNvPr>
          <p:cNvSpPr>
            <a:spLocks noGrp="1"/>
          </p:cNvSpPr>
          <p:nvPr>
            <p:ph type="body" sz="quarter" idx="15" hasCustomPrompt="1"/>
          </p:nvPr>
        </p:nvSpPr>
        <p:spPr>
          <a:xfrm>
            <a:off x="714587" y="5056561"/>
            <a:ext cx="3386616" cy="827087"/>
          </a:xfrm>
          <a:prstGeom prst="rect">
            <a:avLst/>
          </a:prstGeom>
        </p:spPr>
        <p:txBody>
          <a:bodyPr>
            <a:normAutofit/>
          </a:bodyPr>
          <a:lstStyle>
            <a:lvl1pPr marL="0" indent="0">
              <a:buNone/>
              <a:defRPr sz="1600"/>
            </a:lvl1pPr>
          </a:lstStyle>
          <a:p>
            <a:pPr lvl="0"/>
            <a:r>
              <a:rPr lang="en-US" sz="1800" dirty="0"/>
              <a:t>Brief caption or descriptive statement relating to picture</a:t>
            </a:r>
            <a:endParaRPr lang="en-US" dirty="0"/>
          </a:p>
        </p:txBody>
      </p:sp>
      <p:sp>
        <p:nvSpPr>
          <p:cNvPr id="12" name="Picture Placeholder 6">
            <a:extLst>
              <a:ext uri="{FF2B5EF4-FFF2-40B4-BE49-F238E27FC236}">
                <a16:creationId xmlns:a16="http://schemas.microsoft.com/office/drawing/2014/main" id="{E29608CA-13F2-424A-983D-EF48D52663D4}"/>
              </a:ext>
            </a:extLst>
          </p:cNvPr>
          <p:cNvSpPr>
            <a:spLocks noGrp="1"/>
          </p:cNvSpPr>
          <p:nvPr>
            <p:ph type="pic" sz="quarter" idx="17"/>
          </p:nvPr>
        </p:nvSpPr>
        <p:spPr>
          <a:xfrm>
            <a:off x="4251844" y="1700791"/>
            <a:ext cx="3385065" cy="3234895"/>
          </a:xfrm>
          <a:prstGeom prst="rect">
            <a:avLst/>
          </a:prstGeom>
        </p:spPr>
        <p:txBody>
          <a:bodyPr/>
          <a:lstStyle>
            <a:lvl1pPr marL="0" indent="0">
              <a:buNone/>
              <a:defRPr/>
            </a:lvl1pPr>
          </a:lstStyle>
          <a:p>
            <a:r>
              <a:rPr lang="en-US" dirty="0"/>
              <a:t>Click icon to add picture</a:t>
            </a:r>
          </a:p>
        </p:txBody>
      </p:sp>
      <p:sp>
        <p:nvSpPr>
          <p:cNvPr id="13" name="Picture Placeholder 6">
            <a:extLst>
              <a:ext uri="{FF2B5EF4-FFF2-40B4-BE49-F238E27FC236}">
                <a16:creationId xmlns:a16="http://schemas.microsoft.com/office/drawing/2014/main" id="{9B79A963-562D-E543-9F8B-E434F10ED703}"/>
              </a:ext>
            </a:extLst>
          </p:cNvPr>
          <p:cNvSpPr>
            <a:spLocks noGrp="1"/>
          </p:cNvSpPr>
          <p:nvPr>
            <p:ph type="pic" sz="quarter" idx="18"/>
          </p:nvPr>
        </p:nvSpPr>
        <p:spPr>
          <a:xfrm>
            <a:off x="7796336" y="1700791"/>
            <a:ext cx="3385067" cy="3234895"/>
          </a:xfrm>
          <a:prstGeom prst="rect">
            <a:avLst/>
          </a:prstGeom>
        </p:spPr>
        <p:txBody>
          <a:bodyPr/>
          <a:lstStyle>
            <a:lvl1pPr marL="0" indent="0">
              <a:buNone/>
              <a:defRPr/>
            </a:lvl1pPr>
          </a:lstStyle>
          <a:p>
            <a:r>
              <a:rPr lang="en-US" dirty="0"/>
              <a:t>Click icon to add picture</a:t>
            </a:r>
          </a:p>
        </p:txBody>
      </p:sp>
      <p:sp>
        <p:nvSpPr>
          <p:cNvPr id="14" name="Text Placeholder 9">
            <a:extLst>
              <a:ext uri="{FF2B5EF4-FFF2-40B4-BE49-F238E27FC236}">
                <a16:creationId xmlns:a16="http://schemas.microsoft.com/office/drawing/2014/main" id="{5662793B-8197-B643-B782-F262E1B1EAF2}"/>
              </a:ext>
            </a:extLst>
          </p:cNvPr>
          <p:cNvSpPr>
            <a:spLocks noGrp="1"/>
          </p:cNvSpPr>
          <p:nvPr>
            <p:ph type="body" sz="quarter" idx="19" hasCustomPrompt="1"/>
          </p:nvPr>
        </p:nvSpPr>
        <p:spPr>
          <a:xfrm>
            <a:off x="4251847" y="5056561"/>
            <a:ext cx="3379217" cy="827087"/>
          </a:xfrm>
          <a:prstGeom prst="rect">
            <a:avLst/>
          </a:prstGeom>
        </p:spPr>
        <p:txBody>
          <a:bodyPr>
            <a:normAutofit/>
          </a:bodyPr>
          <a:lstStyle>
            <a:lvl1pPr marL="0" indent="0">
              <a:buNone/>
              <a:defRPr sz="1600"/>
            </a:lvl1pPr>
          </a:lstStyle>
          <a:p>
            <a:pPr lvl="0"/>
            <a:r>
              <a:rPr lang="en-US" sz="1800" dirty="0"/>
              <a:t>Brief caption or descriptive statement relating to picture</a:t>
            </a:r>
            <a:endParaRPr lang="en-US" dirty="0"/>
          </a:p>
        </p:txBody>
      </p:sp>
      <p:sp>
        <p:nvSpPr>
          <p:cNvPr id="15" name="Text Placeholder 9">
            <a:extLst>
              <a:ext uri="{FF2B5EF4-FFF2-40B4-BE49-F238E27FC236}">
                <a16:creationId xmlns:a16="http://schemas.microsoft.com/office/drawing/2014/main" id="{7BDA6846-9778-CB4D-9D85-1FD107D64C1B}"/>
              </a:ext>
            </a:extLst>
          </p:cNvPr>
          <p:cNvSpPr>
            <a:spLocks noGrp="1"/>
          </p:cNvSpPr>
          <p:nvPr>
            <p:ph type="body" sz="quarter" idx="20" hasCustomPrompt="1"/>
          </p:nvPr>
        </p:nvSpPr>
        <p:spPr>
          <a:xfrm>
            <a:off x="7796336" y="5056561"/>
            <a:ext cx="3385067" cy="827087"/>
          </a:xfrm>
          <a:prstGeom prst="rect">
            <a:avLst/>
          </a:prstGeom>
        </p:spPr>
        <p:txBody>
          <a:bodyPr>
            <a:normAutofit/>
          </a:bodyPr>
          <a:lstStyle>
            <a:lvl1pPr marL="0" indent="0">
              <a:buNone/>
              <a:defRPr sz="1600"/>
            </a:lvl1pPr>
          </a:lstStyle>
          <a:p>
            <a:pPr lvl="0"/>
            <a:r>
              <a:rPr lang="en-US" sz="1800" dirty="0"/>
              <a:t>Brief caption or descriptive statement relating to picture</a:t>
            </a:r>
            <a:endParaRPr lang="en-US" dirty="0"/>
          </a:p>
        </p:txBody>
      </p:sp>
      <p:sp>
        <p:nvSpPr>
          <p:cNvPr id="9" name="Title 1">
            <a:extLst>
              <a:ext uri="{FF2B5EF4-FFF2-40B4-BE49-F238E27FC236}">
                <a16:creationId xmlns:a16="http://schemas.microsoft.com/office/drawing/2014/main" id="{DDBB3E38-26B9-BC4F-B638-1520F3CBA31E}"/>
              </a:ext>
            </a:extLst>
          </p:cNvPr>
          <p:cNvSpPr>
            <a:spLocks noGrp="1"/>
          </p:cNvSpPr>
          <p:nvPr>
            <p:ph type="title" hasCustomPrompt="1"/>
          </p:nvPr>
        </p:nvSpPr>
        <p:spPr>
          <a:xfrm>
            <a:off x="615167" y="9825"/>
            <a:ext cx="10566235" cy="1325563"/>
          </a:xfrm>
          <a:prstGeom prst="rect">
            <a:avLst/>
          </a:prstGeom>
        </p:spPr>
        <p:txBody>
          <a:bodyPr anchor="ctr" anchorCtr="0">
            <a:noAutofit/>
          </a:bodyPr>
          <a:lstStyle>
            <a:lvl1pPr>
              <a:defRPr sz="3400" b="1" spc="-150">
                <a:solidFill>
                  <a:schemeClr val="tx1"/>
                </a:solidFill>
              </a:defRPr>
            </a:lvl1pPr>
          </a:lstStyle>
          <a:p>
            <a:r>
              <a:rPr lang="en-US" dirty="0"/>
              <a:t>Slide Title</a:t>
            </a:r>
          </a:p>
        </p:txBody>
      </p:sp>
    </p:spTree>
    <p:extLst>
      <p:ext uri="{BB962C8B-B14F-4D97-AF65-F5344CB8AC3E}">
        <p14:creationId xmlns:p14="http://schemas.microsoft.com/office/powerpoint/2010/main" val="18434907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1" orient="horz" pos="4104">
          <p15:clr>
            <a:srgbClr val="FBAE40"/>
          </p15:clr>
        </p15:guide>
        <p15:guide id="2" pos="456">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chemeClr val="bg1"/>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67141C5-CA5A-D043-831B-6BAF84ED2D87}"/>
              </a:ext>
            </a:extLst>
          </p:cNvPr>
          <p:cNvSpPr>
            <a:spLocks noGrp="1"/>
          </p:cNvSpPr>
          <p:nvPr>
            <p:ph sz="half" idx="1" hasCustomPrompt="1"/>
          </p:nvPr>
        </p:nvSpPr>
        <p:spPr>
          <a:xfrm>
            <a:off x="611067" y="1700784"/>
            <a:ext cx="10570338" cy="4351338"/>
          </a:xfrm>
          <a:prstGeom prst="rect">
            <a:avLst/>
          </a:prstGeom>
        </p:spPr>
        <p:txBody>
          <a:bodyPr>
            <a:noAutofit/>
          </a:bodyPr>
          <a:lstStyle>
            <a:lvl1pPr>
              <a:lnSpc>
                <a:spcPct val="90000"/>
              </a:lnSpc>
              <a:spcBef>
                <a:spcPts val="1400"/>
              </a:spcBef>
              <a:defRPr sz="2200">
                <a:solidFill>
                  <a:schemeClr val="tx1"/>
                </a:solidFill>
              </a:defRPr>
            </a:lvl1pPr>
            <a:lvl2pPr>
              <a:lnSpc>
                <a:spcPct val="90000"/>
              </a:lnSpc>
              <a:spcBef>
                <a:spcPts val="900"/>
              </a:spcBef>
              <a:defRPr sz="1800">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r>
              <a:rPr lang="en-US" dirty="0"/>
              <a:t>First level bulleted text is Arial 22 pt.</a:t>
            </a:r>
          </a:p>
          <a:p>
            <a:pPr lvl="1"/>
            <a:r>
              <a:rPr lang="en-US" dirty="0"/>
              <a:t>Second level text (press tab key) is 18 pt.</a:t>
            </a:r>
          </a:p>
          <a:p>
            <a:r>
              <a:rPr lang="en-US" dirty="0"/>
              <a:t>Arial is the only font used in the template</a:t>
            </a:r>
          </a:p>
          <a:p>
            <a:r>
              <a:rPr lang="en-US" dirty="0"/>
              <a:t>All bulleted text is sentence case (capitalize first letter of first word)</a:t>
            </a:r>
          </a:p>
          <a:p>
            <a:r>
              <a:rPr lang="en-US" dirty="0"/>
              <a:t>Use </a:t>
            </a:r>
            <a:r>
              <a:rPr lang="en-US" b="1" dirty="0">
                <a:solidFill>
                  <a:schemeClr val="accent6"/>
                </a:solidFill>
              </a:rPr>
              <a:t>bold</a:t>
            </a:r>
            <a:r>
              <a:rPr lang="en-US" dirty="0">
                <a:solidFill>
                  <a:schemeClr val="accent6"/>
                </a:solidFill>
              </a:rPr>
              <a:t>, red </a:t>
            </a:r>
            <a:r>
              <a:rPr lang="en-US" dirty="0"/>
              <a:t>or both to highlight text</a:t>
            </a:r>
          </a:p>
        </p:txBody>
      </p:sp>
      <p:sp>
        <p:nvSpPr>
          <p:cNvPr id="4" name="Title 1">
            <a:extLst>
              <a:ext uri="{FF2B5EF4-FFF2-40B4-BE49-F238E27FC236}">
                <a16:creationId xmlns:a16="http://schemas.microsoft.com/office/drawing/2014/main" id="{6F093C5B-1855-FE4C-86A4-0F32F69CE03A}"/>
              </a:ext>
            </a:extLst>
          </p:cNvPr>
          <p:cNvSpPr>
            <a:spLocks noGrp="1"/>
          </p:cNvSpPr>
          <p:nvPr>
            <p:ph type="title" hasCustomPrompt="1"/>
          </p:nvPr>
        </p:nvSpPr>
        <p:spPr>
          <a:xfrm>
            <a:off x="615167" y="9827"/>
            <a:ext cx="10566235" cy="1325563"/>
          </a:xfrm>
          <a:prstGeom prst="rect">
            <a:avLst/>
          </a:prstGeom>
        </p:spPr>
        <p:txBody>
          <a:bodyPr anchor="ctr" anchorCtr="0">
            <a:noAutofit/>
          </a:bodyPr>
          <a:lstStyle>
            <a:lvl1pPr>
              <a:defRPr sz="3400" b="1" spc="-150">
                <a:solidFill>
                  <a:schemeClr val="tx1"/>
                </a:solidFill>
              </a:defRPr>
            </a:lvl1pPr>
          </a:lstStyle>
          <a:p>
            <a:r>
              <a:rPr lang="en-US" dirty="0"/>
              <a:t>Slide Title</a:t>
            </a:r>
          </a:p>
        </p:txBody>
      </p:sp>
    </p:spTree>
    <p:extLst>
      <p:ext uri="{BB962C8B-B14F-4D97-AF65-F5344CB8AC3E}">
        <p14:creationId xmlns:p14="http://schemas.microsoft.com/office/powerpoint/2010/main" val="39206644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1" pos="456">
          <p15:clr>
            <a:srgbClr val="FBAE40"/>
          </p15:clr>
        </p15:guide>
        <p15:guide id="2" orient="horz" pos="4104" userDrawn="1">
          <p15:clr>
            <a:srgbClr val="FBAE40"/>
          </p15:clr>
        </p15:guide>
      </p15:sldGuideLst>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Four Pictures with Cations">
    <p:bg>
      <p:bgPr>
        <a:solidFill>
          <a:schemeClr val="bg1"/>
        </a:solidFill>
        <a:effectLst/>
      </p:bgPr>
    </p:bg>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8FCEF4AC-497F-6740-AF4C-F4E7F5B8A781}"/>
              </a:ext>
            </a:extLst>
          </p:cNvPr>
          <p:cNvSpPr>
            <a:spLocks noGrp="1"/>
          </p:cNvSpPr>
          <p:nvPr>
            <p:ph type="pic" sz="quarter" idx="13"/>
          </p:nvPr>
        </p:nvSpPr>
        <p:spPr>
          <a:xfrm>
            <a:off x="714586" y="1700784"/>
            <a:ext cx="2467946" cy="2627696"/>
          </a:xfrm>
          <a:prstGeom prst="rect">
            <a:avLst/>
          </a:prstGeom>
        </p:spPr>
        <p:txBody>
          <a:bodyPr/>
          <a:lstStyle>
            <a:lvl1pPr marL="0" indent="0">
              <a:buNone/>
              <a:defRPr/>
            </a:lvl1pPr>
          </a:lstStyle>
          <a:p>
            <a:r>
              <a:rPr lang="en-US" dirty="0"/>
              <a:t>Click icon to add picture</a:t>
            </a:r>
          </a:p>
        </p:txBody>
      </p:sp>
      <p:sp>
        <p:nvSpPr>
          <p:cNvPr id="8" name="Text Placeholder 7">
            <a:extLst>
              <a:ext uri="{FF2B5EF4-FFF2-40B4-BE49-F238E27FC236}">
                <a16:creationId xmlns:a16="http://schemas.microsoft.com/office/drawing/2014/main" id="{9B486807-DA1D-D048-90AB-E2822BD41C59}"/>
              </a:ext>
            </a:extLst>
          </p:cNvPr>
          <p:cNvSpPr>
            <a:spLocks noGrp="1"/>
          </p:cNvSpPr>
          <p:nvPr>
            <p:ph type="body" sz="quarter" idx="14" hasCustomPrompt="1"/>
          </p:nvPr>
        </p:nvSpPr>
        <p:spPr>
          <a:xfrm>
            <a:off x="714586" y="4449079"/>
            <a:ext cx="2467946" cy="857250"/>
          </a:xfrm>
          <a:prstGeom prst="rect">
            <a:avLst/>
          </a:prstGeom>
        </p:spPr>
        <p:txBody>
          <a:bodyPr>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sz="1600" dirty="0"/>
              <a:t>Brief caption or descriptive statement relating to picture</a:t>
            </a:r>
            <a:endParaRPr lang="en-US" dirty="0"/>
          </a:p>
        </p:txBody>
      </p:sp>
      <p:sp>
        <p:nvSpPr>
          <p:cNvPr id="19" name="Picture Placeholder 6">
            <a:extLst>
              <a:ext uri="{FF2B5EF4-FFF2-40B4-BE49-F238E27FC236}">
                <a16:creationId xmlns:a16="http://schemas.microsoft.com/office/drawing/2014/main" id="{6D5BD184-0386-3544-B7D9-244C594525D4}"/>
              </a:ext>
            </a:extLst>
          </p:cNvPr>
          <p:cNvSpPr>
            <a:spLocks noGrp="1"/>
          </p:cNvSpPr>
          <p:nvPr>
            <p:ph type="pic" sz="quarter" idx="15"/>
          </p:nvPr>
        </p:nvSpPr>
        <p:spPr>
          <a:xfrm>
            <a:off x="3371822" y="1700784"/>
            <a:ext cx="2467946" cy="2627696"/>
          </a:xfrm>
          <a:prstGeom prst="rect">
            <a:avLst/>
          </a:prstGeom>
        </p:spPr>
        <p:txBody>
          <a:bodyPr/>
          <a:lstStyle>
            <a:lvl1pPr marL="0" indent="0">
              <a:buNone/>
              <a:defRPr/>
            </a:lvl1pPr>
          </a:lstStyle>
          <a:p>
            <a:r>
              <a:rPr lang="en-US" dirty="0"/>
              <a:t>Click icon to add picture</a:t>
            </a:r>
          </a:p>
        </p:txBody>
      </p:sp>
      <p:sp>
        <p:nvSpPr>
          <p:cNvPr id="20" name="Text Placeholder 7">
            <a:extLst>
              <a:ext uri="{FF2B5EF4-FFF2-40B4-BE49-F238E27FC236}">
                <a16:creationId xmlns:a16="http://schemas.microsoft.com/office/drawing/2014/main" id="{84B1B318-FBD7-8E43-86FD-EEC72A8A9C9F}"/>
              </a:ext>
            </a:extLst>
          </p:cNvPr>
          <p:cNvSpPr>
            <a:spLocks noGrp="1"/>
          </p:cNvSpPr>
          <p:nvPr>
            <p:ph type="body" sz="quarter" idx="16" hasCustomPrompt="1"/>
          </p:nvPr>
        </p:nvSpPr>
        <p:spPr>
          <a:xfrm>
            <a:off x="3371824" y="4449079"/>
            <a:ext cx="2477544" cy="857250"/>
          </a:xfrm>
          <a:prstGeom prst="rect">
            <a:avLst/>
          </a:prstGeom>
        </p:spPr>
        <p:txBody>
          <a:bodyPr>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sz="1600" dirty="0"/>
              <a:t>Brief caption or descriptive statement relating to picture</a:t>
            </a:r>
            <a:endParaRPr lang="en-US" dirty="0"/>
          </a:p>
        </p:txBody>
      </p:sp>
      <p:sp>
        <p:nvSpPr>
          <p:cNvPr id="21" name="Picture Placeholder 6">
            <a:extLst>
              <a:ext uri="{FF2B5EF4-FFF2-40B4-BE49-F238E27FC236}">
                <a16:creationId xmlns:a16="http://schemas.microsoft.com/office/drawing/2014/main" id="{C1820232-91B0-CF47-8C24-E93695570F40}"/>
              </a:ext>
            </a:extLst>
          </p:cNvPr>
          <p:cNvSpPr>
            <a:spLocks noGrp="1"/>
          </p:cNvSpPr>
          <p:nvPr>
            <p:ph type="pic" sz="quarter" idx="17"/>
          </p:nvPr>
        </p:nvSpPr>
        <p:spPr>
          <a:xfrm>
            <a:off x="6037841" y="1700784"/>
            <a:ext cx="2467946" cy="2627696"/>
          </a:xfrm>
          <a:prstGeom prst="rect">
            <a:avLst/>
          </a:prstGeom>
        </p:spPr>
        <p:txBody>
          <a:bodyPr/>
          <a:lstStyle>
            <a:lvl1pPr marL="0" indent="0">
              <a:buNone/>
              <a:defRPr/>
            </a:lvl1pPr>
          </a:lstStyle>
          <a:p>
            <a:r>
              <a:rPr lang="en-US" dirty="0"/>
              <a:t>Click icon to add picture</a:t>
            </a:r>
          </a:p>
        </p:txBody>
      </p:sp>
      <p:sp>
        <p:nvSpPr>
          <p:cNvPr id="22" name="Text Placeholder 7">
            <a:extLst>
              <a:ext uri="{FF2B5EF4-FFF2-40B4-BE49-F238E27FC236}">
                <a16:creationId xmlns:a16="http://schemas.microsoft.com/office/drawing/2014/main" id="{41CF3CBF-8AC0-7A4A-BEBA-56048F45F734}"/>
              </a:ext>
            </a:extLst>
          </p:cNvPr>
          <p:cNvSpPr>
            <a:spLocks noGrp="1"/>
          </p:cNvSpPr>
          <p:nvPr>
            <p:ph type="body" sz="quarter" idx="18" hasCustomPrompt="1"/>
          </p:nvPr>
        </p:nvSpPr>
        <p:spPr>
          <a:xfrm>
            <a:off x="6037844" y="4449079"/>
            <a:ext cx="2477544" cy="857250"/>
          </a:xfrm>
          <a:prstGeom prst="rect">
            <a:avLst/>
          </a:prstGeom>
        </p:spPr>
        <p:txBody>
          <a:bodyPr>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sz="1600" dirty="0"/>
              <a:t>Brief caption or descriptive statement relating to picture</a:t>
            </a:r>
            <a:endParaRPr lang="en-US" dirty="0"/>
          </a:p>
        </p:txBody>
      </p:sp>
      <p:sp>
        <p:nvSpPr>
          <p:cNvPr id="23" name="Picture Placeholder 6">
            <a:extLst>
              <a:ext uri="{FF2B5EF4-FFF2-40B4-BE49-F238E27FC236}">
                <a16:creationId xmlns:a16="http://schemas.microsoft.com/office/drawing/2014/main" id="{B197E689-0629-A141-8425-3F37EF5125F6}"/>
              </a:ext>
            </a:extLst>
          </p:cNvPr>
          <p:cNvSpPr>
            <a:spLocks noGrp="1"/>
          </p:cNvSpPr>
          <p:nvPr>
            <p:ph type="pic" sz="quarter" idx="19"/>
          </p:nvPr>
        </p:nvSpPr>
        <p:spPr>
          <a:xfrm>
            <a:off x="8712641" y="1700784"/>
            <a:ext cx="2467946" cy="2627696"/>
          </a:xfrm>
          <a:prstGeom prst="rect">
            <a:avLst/>
          </a:prstGeom>
        </p:spPr>
        <p:txBody>
          <a:bodyPr/>
          <a:lstStyle>
            <a:lvl1pPr marL="0" indent="0">
              <a:buNone/>
              <a:defRPr/>
            </a:lvl1pPr>
          </a:lstStyle>
          <a:p>
            <a:r>
              <a:rPr lang="en-US" dirty="0"/>
              <a:t>Click icon to add picture</a:t>
            </a:r>
          </a:p>
        </p:txBody>
      </p:sp>
      <p:sp>
        <p:nvSpPr>
          <p:cNvPr id="24" name="Text Placeholder 7">
            <a:extLst>
              <a:ext uri="{FF2B5EF4-FFF2-40B4-BE49-F238E27FC236}">
                <a16:creationId xmlns:a16="http://schemas.microsoft.com/office/drawing/2014/main" id="{61D7ACE9-7568-EB49-A728-201210F65C2F}"/>
              </a:ext>
            </a:extLst>
          </p:cNvPr>
          <p:cNvSpPr>
            <a:spLocks noGrp="1"/>
          </p:cNvSpPr>
          <p:nvPr>
            <p:ph type="body" sz="quarter" idx="20" hasCustomPrompt="1"/>
          </p:nvPr>
        </p:nvSpPr>
        <p:spPr>
          <a:xfrm>
            <a:off x="8712642" y="4449079"/>
            <a:ext cx="2468762" cy="857250"/>
          </a:xfrm>
          <a:prstGeom prst="rect">
            <a:avLst/>
          </a:prstGeom>
        </p:spPr>
        <p:txBody>
          <a:bodyPr>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sz="1600" dirty="0"/>
              <a:t>Brief caption or descriptive statement relating to picture</a:t>
            </a:r>
            <a:endParaRPr lang="en-US" dirty="0"/>
          </a:p>
        </p:txBody>
      </p:sp>
      <p:sp>
        <p:nvSpPr>
          <p:cNvPr id="11" name="Title 1">
            <a:extLst>
              <a:ext uri="{FF2B5EF4-FFF2-40B4-BE49-F238E27FC236}">
                <a16:creationId xmlns:a16="http://schemas.microsoft.com/office/drawing/2014/main" id="{35933673-328F-E849-98D5-64D9C36BB243}"/>
              </a:ext>
            </a:extLst>
          </p:cNvPr>
          <p:cNvSpPr>
            <a:spLocks noGrp="1"/>
          </p:cNvSpPr>
          <p:nvPr>
            <p:ph type="title" hasCustomPrompt="1"/>
          </p:nvPr>
        </p:nvSpPr>
        <p:spPr>
          <a:xfrm>
            <a:off x="615167" y="9825"/>
            <a:ext cx="10566235" cy="1325563"/>
          </a:xfrm>
          <a:prstGeom prst="rect">
            <a:avLst/>
          </a:prstGeom>
        </p:spPr>
        <p:txBody>
          <a:bodyPr anchor="ctr" anchorCtr="0">
            <a:noAutofit/>
          </a:bodyPr>
          <a:lstStyle>
            <a:lvl1pPr>
              <a:defRPr sz="3400" b="1" spc="-150">
                <a:solidFill>
                  <a:schemeClr val="tx1"/>
                </a:solidFill>
              </a:defRPr>
            </a:lvl1pPr>
          </a:lstStyle>
          <a:p>
            <a:r>
              <a:rPr lang="en-US" dirty="0"/>
              <a:t>Slide Title</a:t>
            </a:r>
          </a:p>
        </p:txBody>
      </p:sp>
    </p:spTree>
    <p:extLst>
      <p:ext uri="{BB962C8B-B14F-4D97-AF65-F5344CB8AC3E}">
        <p14:creationId xmlns:p14="http://schemas.microsoft.com/office/powerpoint/2010/main" val="123668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1" orient="horz" pos="4104" userDrawn="1">
          <p15:clr>
            <a:srgbClr val="FBAE40"/>
          </p15:clr>
        </p15:guide>
        <p15:guide id="2" pos="456">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End Slide">
    <p:bg>
      <p:bgPr>
        <a:solidFill>
          <a:schemeClr val="bg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62B7B25-0372-482A-86A5-EC8B58DACC33}"/>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436"/>
            <a:ext cx="11887200" cy="6857143"/>
          </a:xfrm>
          <a:prstGeom prst="rect">
            <a:avLst/>
          </a:prstGeom>
        </p:spPr>
      </p:pic>
    </p:spTree>
    <p:extLst>
      <p:ext uri="{BB962C8B-B14F-4D97-AF65-F5344CB8AC3E}">
        <p14:creationId xmlns:p14="http://schemas.microsoft.com/office/powerpoint/2010/main" val="16596901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1" orient="horz" pos="4104">
          <p15:clr>
            <a:srgbClr val="FBAE40"/>
          </p15:clr>
        </p15:guide>
        <p15:guide id="2" pos="456">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Content_subtitle">
    <p:bg>
      <p:bgPr>
        <a:solidFill>
          <a:schemeClr val="bg1"/>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67141C5-CA5A-D043-831B-6BAF84ED2D87}"/>
              </a:ext>
            </a:extLst>
          </p:cNvPr>
          <p:cNvSpPr>
            <a:spLocks noGrp="1"/>
          </p:cNvSpPr>
          <p:nvPr>
            <p:ph sz="half" idx="1" hasCustomPrompt="1"/>
          </p:nvPr>
        </p:nvSpPr>
        <p:spPr>
          <a:xfrm>
            <a:off x="611067" y="1700784"/>
            <a:ext cx="10570338" cy="4351338"/>
          </a:xfrm>
          <a:prstGeom prst="rect">
            <a:avLst/>
          </a:prstGeom>
        </p:spPr>
        <p:txBody>
          <a:bodyPr>
            <a:noAutofit/>
          </a:bodyPr>
          <a:lstStyle>
            <a:lvl1pPr>
              <a:lnSpc>
                <a:spcPct val="90000"/>
              </a:lnSpc>
              <a:spcBef>
                <a:spcPts val="1400"/>
              </a:spcBef>
              <a:defRPr sz="2200">
                <a:solidFill>
                  <a:schemeClr val="tx1"/>
                </a:solidFill>
              </a:defRPr>
            </a:lvl1pPr>
            <a:lvl2pPr>
              <a:lnSpc>
                <a:spcPct val="90000"/>
              </a:lnSpc>
              <a:spcBef>
                <a:spcPts val="900"/>
              </a:spcBef>
              <a:defRPr sz="1800">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r>
              <a:rPr lang="en-US" dirty="0"/>
              <a:t>First level bulleted text is Arial 22 pt.</a:t>
            </a:r>
          </a:p>
          <a:p>
            <a:pPr lvl="1"/>
            <a:r>
              <a:rPr lang="en-US" dirty="0"/>
              <a:t>Second level text (press tab key) is 18 pt.</a:t>
            </a:r>
          </a:p>
          <a:p>
            <a:r>
              <a:rPr lang="en-US" dirty="0"/>
              <a:t>Arial is the only font used in the template</a:t>
            </a:r>
          </a:p>
          <a:p>
            <a:r>
              <a:rPr lang="en-US" dirty="0"/>
              <a:t>All bulleted text is sentence case (capitalize first letter of first word)</a:t>
            </a:r>
          </a:p>
          <a:p>
            <a:r>
              <a:rPr lang="en-US" dirty="0"/>
              <a:t>Use </a:t>
            </a:r>
            <a:r>
              <a:rPr lang="en-US" b="1" dirty="0">
                <a:solidFill>
                  <a:schemeClr val="accent6"/>
                </a:solidFill>
              </a:rPr>
              <a:t>bold</a:t>
            </a:r>
            <a:r>
              <a:rPr lang="en-US" dirty="0">
                <a:solidFill>
                  <a:schemeClr val="accent6"/>
                </a:solidFill>
              </a:rPr>
              <a:t>, red </a:t>
            </a:r>
            <a:r>
              <a:rPr lang="en-US" dirty="0"/>
              <a:t>or both to highlight text</a:t>
            </a:r>
          </a:p>
        </p:txBody>
      </p:sp>
      <p:sp>
        <p:nvSpPr>
          <p:cNvPr id="8" name="Title 1">
            <a:extLst>
              <a:ext uri="{FF2B5EF4-FFF2-40B4-BE49-F238E27FC236}">
                <a16:creationId xmlns:a16="http://schemas.microsoft.com/office/drawing/2014/main" id="{0F084496-630B-B247-8F21-A2A5A8508BCF}"/>
              </a:ext>
            </a:extLst>
          </p:cNvPr>
          <p:cNvSpPr>
            <a:spLocks noGrp="1"/>
          </p:cNvSpPr>
          <p:nvPr>
            <p:ph type="title" hasCustomPrompt="1"/>
          </p:nvPr>
        </p:nvSpPr>
        <p:spPr>
          <a:xfrm>
            <a:off x="615167" y="9827"/>
            <a:ext cx="10566235" cy="1325563"/>
          </a:xfrm>
          <a:prstGeom prst="rect">
            <a:avLst/>
          </a:prstGeom>
        </p:spPr>
        <p:txBody>
          <a:bodyPr anchor="ctr" anchorCtr="0">
            <a:noAutofit/>
          </a:bodyPr>
          <a:lstStyle>
            <a:lvl1pPr>
              <a:defRPr sz="3400" b="1" spc="-150">
                <a:solidFill>
                  <a:schemeClr val="tx1"/>
                </a:solidFill>
              </a:defRPr>
            </a:lvl1pPr>
          </a:lstStyle>
          <a:p>
            <a:r>
              <a:rPr lang="en-US" dirty="0"/>
              <a:t>Slide Title</a:t>
            </a:r>
          </a:p>
        </p:txBody>
      </p:sp>
      <p:sp>
        <p:nvSpPr>
          <p:cNvPr id="9" name="Text Placeholder 3">
            <a:extLst>
              <a:ext uri="{FF2B5EF4-FFF2-40B4-BE49-F238E27FC236}">
                <a16:creationId xmlns:a16="http://schemas.microsoft.com/office/drawing/2014/main" id="{E3162B4C-8AAC-054A-8207-7F3B050AE651}"/>
              </a:ext>
            </a:extLst>
          </p:cNvPr>
          <p:cNvSpPr>
            <a:spLocks noGrp="1"/>
          </p:cNvSpPr>
          <p:nvPr>
            <p:ph type="body" sz="quarter" idx="15"/>
          </p:nvPr>
        </p:nvSpPr>
        <p:spPr>
          <a:xfrm>
            <a:off x="611391" y="922055"/>
            <a:ext cx="10570013" cy="413335"/>
          </a:xfrm>
          <a:prstGeom prst="rect">
            <a:avLst/>
          </a:prstGeom>
        </p:spPr>
        <p:txBody>
          <a:bodyPr anchor="t"/>
          <a:lstStyle>
            <a:lvl1pPr marL="0" indent="0">
              <a:buNone/>
              <a:defRPr sz="2400">
                <a:solidFill>
                  <a:schemeClr val="accent6"/>
                </a:solidFill>
              </a:defRPr>
            </a:lvl1pPr>
            <a:lvl2pPr marL="457200" indent="0">
              <a:buFont typeface="Arial" panose="020B0604020202020204" pitchFamily="34" charset="0"/>
              <a:buNone/>
              <a:defRPr>
                <a:solidFill>
                  <a:schemeClr val="accent6"/>
                </a:solidFill>
              </a:defRPr>
            </a:lvl2pPr>
          </a:lstStyle>
          <a:p>
            <a:pPr lvl="0"/>
            <a:r>
              <a:rPr lang="en-US" dirty="0"/>
              <a:t>Edit Master text styles</a:t>
            </a:r>
          </a:p>
        </p:txBody>
      </p:sp>
    </p:spTree>
    <p:extLst>
      <p:ext uri="{BB962C8B-B14F-4D97-AF65-F5344CB8AC3E}">
        <p14:creationId xmlns:p14="http://schemas.microsoft.com/office/powerpoint/2010/main" val="2943808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1" pos="456">
          <p15:clr>
            <a:srgbClr val="FBAE40"/>
          </p15:clr>
        </p15:guide>
        <p15:guide id="2" orient="horz" pos="4104"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Content No Bullets">
    <p:bg>
      <p:bgPr>
        <a:solidFill>
          <a:schemeClr val="bg1"/>
        </a:solidFill>
        <a:effectLst/>
      </p:bgPr>
    </p:bg>
    <p:spTree>
      <p:nvGrpSpPr>
        <p:cNvPr id="1" name=""/>
        <p:cNvGrpSpPr/>
        <p:nvPr/>
      </p:nvGrpSpPr>
      <p:grpSpPr>
        <a:xfrm>
          <a:off x="0" y="0"/>
          <a:ext cx="0" cy="0"/>
          <a:chOff x="0" y="0"/>
          <a:chExt cx="0" cy="0"/>
        </a:xfrm>
      </p:grpSpPr>
      <p:sp>
        <p:nvSpPr>
          <p:cNvPr id="8" name="Text Placeholder 3">
            <a:extLst>
              <a:ext uri="{FF2B5EF4-FFF2-40B4-BE49-F238E27FC236}">
                <a16:creationId xmlns:a16="http://schemas.microsoft.com/office/drawing/2014/main" id="{694A426B-0D0E-49BD-B9AF-389607EB3C96}"/>
              </a:ext>
            </a:extLst>
          </p:cNvPr>
          <p:cNvSpPr>
            <a:spLocks noGrp="1"/>
          </p:cNvSpPr>
          <p:nvPr>
            <p:ph type="body" sz="quarter" idx="14" hasCustomPrompt="1"/>
          </p:nvPr>
        </p:nvSpPr>
        <p:spPr>
          <a:xfrm>
            <a:off x="620891" y="1696247"/>
            <a:ext cx="10560511" cy="4383087"/>
          </a:xfrm>
          <a:prstGeom prst="rect">
            <a:avLst/>
          </a:prstGeom>
        </p:spPr>
        <p:txBody>
          <a:bodyPr/>
          <a:lstStyle>
            <a:lvl1pPr marL="0" indent="0">
              <a:spcBef>
                <a:spcPts val="1200"/>
              </a:spcBef>
              <a:spcAft>
                <a:spcPts val="1000"/>
              </a:spcAft>
              <a:buNone/>
              <a:defRPr sz="2100"/>
            </a:lvl1pPr>
            <a:lvl2pPr marL="457200" indent="0">
              <a:spcBef>
                <a:spcPts val="1200"/>
              </a:spcBef>
              <a:spcAft>
                <a:spcPts val="1000"/>
              </a:spcAft>
              <a:buNone/>
              <a:defRPr sz="2100"/>
            </a:lvl2pPr>
            <a:lvl3pPr marL="914400" indent="0">
              <a:spcBef>
                <a:spcPts val="1200"/>
              </a:spcBef>
              <a:spcAft>
                <a:spcPts val="1000"/>
              </a:spcAft>
              <a:buNone/>
              <a:defRPr sz="2100"/>
            </a:lvl3pPr>
            <a:lvl4pPr marL="1371600" indent="0">
              <a:spcBef>
                <a:spcPts val="1200"/>
              </a:spcBef>
              <a:spcAft>
                <a:spcPts val="1000"/>
              </a:spcAft>
              <a:buNone/>
              <a:defRPr sz="2100"/>
            </a:lvl4pPr>
            <a:lvl5pPr marL="1828800" indent="0">
              <a:spcBef>
                <a:spcPts val="1200"/>
              </a:spcBef>
              <a:spcAft>
                <a:spcPts val="1000"/>
              </a:spcAft>
              <a:buNone/>
              <a:defRPr sz="2100"/>
            </a:lvl5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a:t>
            </a:r>
            <a:r>
              <a:rPr lang="en-US" dirty="0"/>
              <a:t>. Ut </a:t>
            </a:r>
            <a:r>
              <a:rPr lang="en-US" dirty="0" err="1"/>
              <a:t>enim</a:t>
            </a:r>
            <a:r>
              <a:rPr lang="en-US" dirty="0"/>
              <a:t> ad minim </a:t>
            </a:r>
            <a:r>
              <a:rPr lang="en-US" dirty="0" err="1"/>
              <a:t>veniam</a:t>
            </a:r>
            <a:r>
              <a:rPr lang="en-US" dirty="0"/>
              <a:t>, </a:t>
            </a:r>
            <a:r>
              <a:rPr lang="en-US" dirty="0" err="1"/>
              <a:t>quis</a:t>
            </a:r>
            <a:r>
              <a:rPr lang="en-US" dirty="0"/>
              <a:t> </a:t>
            </a:r>
            <a:r>
              <a:rPr lang="en-US" dirty="0" err="1"/>
              <a:t>nostrud</a:t>
            </a:r>
            <a:r>
              <a:rPr lang="en-US" dirty="0"/>
              <a:t> exercitation. </a:t>
            </a:r>
            <a:r>
              <a:rPr lang="en-US" dirty="0" err="1"/>
              <a:t>Ullamco</a:t>
            </a:r>
            <a:r>
              <a:rPr lang="en-US" dirty="0"/>
              <a:t> </a:t>
            </a:r>
            <a:r>
              <a:rPr lang="en-US" dirty="0" err="1"/>
              <a:t>laboris</a:t>
            </a:r>
            <a:r>
              <a:rPr lang="en-US" dirty="0"/>
              <a:t> nisi </a:t>
            </a:r>
            <a:r>
              <a:rPr lang="en-US" dirty="0" err="1"/>
              <a:t>ut</a:t>
            </a:r>
            <a:r>
              <a:rPr lang="en-US" dirty="0"/>
              <a:t> </a:t>
            </a:r>
            <a:r>
              <a:rPr lang="en-US" dirty="0" err="1"/>
              <a:t>aliquip</a:t>
            </a:r>
            <a:r>
              <a:rPr lang="en-US" dirty="0"/>
              <a:t> ex </a:t>
            </a:r>
            <a:r>
              <a:rPr lang="en-US" dirty="0" err="1"/>
              <a:t>ea</a:t>
            </a:r>
            <a:r>
              <a:rPr lang="en-US" dirty="0"/>
              <a:t> </a:t>
            </a:r>
            <a:r>
              <a:rPr lang="en-US" dirty="0" err="1"/>
              <a:t>commodo</a:t>
            </a:r>
            <a:r>
              <a:rPr lang="en-US" dirty="0"/>
              <a:t> </a:t>
            </a:r>
            <a:r>
              <a:rPr lang="en-US" dirty="0" err="1"/>
              <a:t>consequat</a:t>
            </a:r>
            <a:r>
              <a:rPr lang="en-US" dirty="0"/>
              <a:t>. Duis </a:t>
            </a:r>
            <a:r>
              <a:rPr lang="en-US" dirty="0" err="1"/>
              <a:t>aute</a:t>
            </a:r>
            <a:r>
              <a:rPr lang="en-US" dirty="0"/>
              <a:t> </a:t>
            </a:r>
            <a:r>
              <a:rPr lang="en-US" dirty="0" err="1"/>
              <a:t>irure</a:t>
            </a:r>
            <a:r>
              <a:rPr lang="en-US" dirty="0"/>
              <a:t> dolor in </a:t>
            </a:r>
            <a:r>
              <a:rPr lang="en-US" dirty="0" err="1"/>
              <a:t>reprehenderit</a:t>
            </a:r>
            <a:r>
              <a:rPr lang="en-US" dirty="0"/>
              <a:t> in </a:t>
            </a:r>
            <a:r>
              <a:rPr lang="en-US" dirty="0" err="1"/>
              <a:t>voluptate</a:t>
            </a:r>
            <a:r>
              <a:rPr lang="en-US" dirty="0"/>
              <a:t>.</a:t>
            </a:r>
          </a:p>
          <a:p>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a:t>
            </a:r>
            <a:r>
              <a:rPr lang="en-US" dirty="0"/>
              <a:t>. Ut </a:t>
            </a:r>
            <a:r>
              <a:rPr lang="en-US" dirty="0" err="1"/>
              <a:t>enim</a:t>
            </a:r>
            <a:r>
              <a:rPr lang="en-US" dirty="0"/>
              <a:t> ad minim </a:t>
            </a:r>
            <a:r>
              <a:rPr lang="en-US" dirty="0" err="1"/>
              <a:t>veniam</a:t>
            </a:r>
            <a:r>
              <a:rPr lang="en-US" dirty="0"/>
              <a:t>, </a:t>
            </a:r>
            <a:r>
              <a:rPr lang="en-US" dirty="0" err="1"/>
              <a:t>quis</a:t>
            </a:r>
            <a:r>
              <a:rPr lang="en-US" dirty="0"/>
              <a:t> </a:t>
            </a:r>
            <a:r>
              <a:rPr lang="en-US" dirty="0" err="1"/>
              <a:t>nostrud</a:t>
            </a:r>
            <a:r>
              <a:rPr lang="en-US" dirty="0"/>
              <a:t> exercitation. </a:t>
            </a:r>
            <a:r>
              <a:rPr lang="en-US" dirty="0" err="1"/>
              <a:t>Ullamco</a:t>
            </a:r>
            <a:r>
              <a:rPr lang="en-US" dirty="0"/>
              <a:t> </a:t>
            </a:r>
            <a:r>
              <a:rPr lang="en-US" dirty="0" err="1"/>
              <a:t>laboris</a:t>
            </a:r>
            <a:r>
              <a:rPr lang="en-US" dirty="0"/>
              <a:t> nisi </a:t>
            </a:r>
            <a:r>
              <a:rPr lang="en-US" dirty="0" err="1"/>
              <a:t>ut</a:t>
            </a:r>
            <a:r>
              <a:rPr lang="en-US" dirty="0"/>
              <a:t> </a:t>
            </a:r>
            <a:r>
              <a:rPr lang="en-US" dirty="0" err="1"/>
              <a:t>aliquip</a:t>
            </a:r>
            <a:r>
              <a:rPr lang="en-US" dirty="0"/>
              <a:t> ex </a:t>
            </a:r>
            <a:r>
              <a:rPr lang="en-US" dirty="0" err="1"/>
              <a:t>ea</a:t>
            </a:r>
            <a:r>
              <a:rPr lang="en-US" dirty="0"/>
              <a:t> </a:t>
            </a:r>
            <a:r>
              <a:rPr lang="en-US" dirty="0" err="1"/>
              <a:t>commodo</a:t>
            </a:r>
            <a:r>
              <a:rPr lang="en-US" dirty="0"/>
              <a:t> </a:t>
            </a:r>
            <a:r>
              <a:rPr lang="en-US" dirty="0" err="1"/>
              <a:t>consequat</a:t>
            </a:r>
            <a:r>
              <a:rPr lang="en-US" dirty="0"/>
              <a:t>. Duis </a:t>
            </a:r>
            <a:r>
              <a:rPr lang="en-US" dirty="0" err="1"/>
              <a:t>aute</a:t>
            </a:r>
            <a:r>
              <a:rPr lang="en-US" dirty="0"/>
              <a:t> </a:t>
            </a:r>
            <a:r>
              <a:rPr lang="en-US" dirty="0" err="1"/>
              <a:t>irure</a:t>
            </a:r>
            <a:r>
              <a:rPr lang="en-US" dirty="0"/>
              <a:t> dolor in </a:t>
            </a:r>
            <a:r>
              <a:rPr lang="en-US" dirty="0" err="1"/>
              <a:t>reprehenderit</a:t>
            </a:r>
            <a:r>
              <a:rPr lang="en-US" dirty="0"/>
              <a:t> in </a:t>
            </a:r>
            <a:r>
              <a:rPr lang="en-US" dirty="0" err="1"/>
              <a:t>voluptate</a:t>
            </a:r>
            <a:r>
              <a:rPr lang="en-US" dirty="0"/>
              <a:t>.</a:t>
            </a:r>
          </a:p>
        </p:txBody>
      </p:sp>
      <p:sp>
        <p:nvSpPr>
          <p:cNvPr id="4" name="Title 1">
            <a:extLst>
              <a:ext uri="{FF2B5EF4-FFF2-40B4-BE49-F238E27FC236}">
                <a16:creationId xmlns:a16="http://schemas.microsoft.com/office/drawing/2014/main" id="{441D3A31-960D-9646-B0DA-490E9DA721BD}"/>
              </a:ext>
            </a:extLst>
          </p:cNvPr>
          <p:cNvSpPr>
            <a:spLocks noGrp="1"/>
          </p:cNvSpPr>
          <p:nvPr>
            <p:ph type="title" hasCustomPrompt="1"/>
          </p:nvPr>
        </p:nvSpPr>
        <p:spPr>
          <a:xfrm>
            <a:off x="615167" y="9827"/>
            <a:ext cx="10566235" cy="1325563"/>
          </a:xfrm>
          <a:prstGeom prst="rect">
            <a:avLst/>
          </a:prstGeom>
        </p:spPr>
        <p:txBody>
          <a:bodyPr anchor="ctr" anchorCtr="0">
            <a:noAutofit/>
          </a:bodyPr>
          <a:lstStyle>
            <a:lvl1pPr>
              <a:defRPr sz="3400" b="1" spc="-150">
                <a:solidFill>
                  <a:schemeClr val="tx1"/>
                </a:solidFill>
              </a:defRPr>
            </a:lvl1pPr>
          </a:lstStyle>
          <a:p>
            <a:r>
              <a:rPr lang="en-US" dirty="0"/>
              <a:t>Slide Title</a:t>
            </a:r>
          </a:p>
        </p:txBody>
      </p:sp>
    </p:spTree>
    <p:extLst>
      <p:ext uri="{BB962C8B-B14F-4D97-AF65-F5344CB8AC3E}">
        <p14:creationId xmlns:p14="http://schemas.microsoft.com/office/powerpoint/2010/main" val="32392388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1" pos="456" userDrawn="1">
          <p15:clr>
            <a:srgbClr val="FBAE40"/>
          </p15:clr>
        </p15:guide>
        <p15:guide id="2" orient="horz" pos="4104"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No Bullets_subtitle">
    <p:bg>
      <p:bgPr>
        <a:solidFill>
          <a:schemeClr val="bg1"/>
        </a:solidFill>
        <a:effectLst/>
      </p:bgPr>
    </p:bg>
    <p:spTree>
      <p:nvGrpSpPr>
        <p:cNvPr id="1" name=""/>
        <p:cNvGrpSpPr/>
        <p:nvPr/>
      </p:nvGrpSpPr>
      <p:grpSpPr>
        <a:xfrm>
          <a:off x="0" y="0"/>
          <a:ext cx="0" cy="0"/>
          <a:chOff x="0" y="0"/>
          <a:chExt cx="0" cy="0"/>
        </a:xfrm>
      </p:grpSpPr>
      <p:sp>
        <p:nvSpPr>
          <p:cNvPr id="8" name="Text Placeholder 3">
            <a:extLst>
              <a:ext uri="{FF2B5EF4-FFF2-40B4-BE49-F238E27FC236}">
                <a16:creationId xmlns:a16="http://schemas.microsoft.com/office/drawing/2014/main" id="{694A426B-0D0E-49BD-B9AF-389607EB3C96}"/>
              </a:ext>
            </a:extLst>
          </p:cNvPr>
          <p:cNvSpPr>
            <a:spLocks noGrp="1"/>
          </p:cNvSpPr>
          <p:nvPr>
            <p:ph type="body" sz="quarter" idx="14" hasCustomPrompt="1"/>
          </p:nvPr>
        </p:nvSpPr>
        <p:spPr>
          <a:xfrm>
            <a:off x="620891" y="1696247"/>
            <a:ext cx="10560511" cy="4383087"/>
          </a:xfrm>
          <a:prstGeom prst="rect">
            <a:avLst/>
          </a:prstGeom>
        </p:spPr>
        <p:txBody>
          <a:bodyPr/>
          <a:lstStyle>
            <a:lvl1pPr marL="0" indent="0">
              <a:spcBef>
                <a:spcPts val="1200"/>
              </a:spcBef>
              <a:spcAft>
                <a:spcPts val="1000"/>
              </a:spcAft>
              <a:buNone/>
              <a:defRPr sz="2100"/>
            </a:lvl1pPr>
            <a:lvl2pPr marL="457200" indent="0">
              <a:spcBef>
                <a:spcPts val="1200"/>
              </a:spcBef>
              <a:spcAft>
                <a:spcPts val="1000"/>
              </a:spcAft>
              <a:buNone/>
              <a:defRPr sz="2100"/>
            </a:lvl2pPr>
            <a:lvl3pPr marL="914400" indent="0">
              <a:spcBef>
                <a:spcPts val="1200"/>
              </a:spcBef>
              <a:spcAft>
                <a:spcPts val="1000"/>
              </a:spcAft>
              <a:buNone/>
              <a:defRPr sz="2100"/>
            </a:lvl3pPr>
            <a:lvl4pPr marL="1371600" indent="0">
              <a:spcBef>
                <a:spcPts val="1200"/>
              </a:spcBef>
              <a:spcAft>
                <a:spcPts val="1000"/>
              </a:spcAft>
              <a:buNone/>
              <a:defRPr sz="2100"/>
            </a:lvl4pPr>
            <a:lvl5pPr marL="1828800" indent="0">
              <a:spcBef>
                <a:spcPts val="1200"/>
              </a:spcBef>
              <a:spcAft>
                <a:spcPts val="1000"/>
              </a:spcAft>
              <a:buNone/>
              <a:defRPr sz="2100"/>
            </a:lvl5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a:t>
            </a:r>
            <a:r>
              <a:rPr lang="en-US" dirty="0"/>
              <a:t>. Ut </a:t>
            </a:r>
            <a:r>
              <a:rPr lang="en-US" dirty="0" err="1"/>
              <a:t>enim</a:t>
            </a:r>
            <a:r>
              <a:rPr lang="en-US" dirty="0"/>
              <a:t> ad minim </a:t>
            </a:r>
            <a:r>
              <a:rPr lang="en-US" dirty="0" err="1"/>
              <a:t>veniam</a:t>
            </a:r>
            <a:r>
              <a:rPr lang="en-US" dirty="0"/>
              <a:t>, </a:t>
            </a:r>
            <a:r>
              <a:rPr lang="en-US" dirty="0" err="1"/>
              <a:t>quis</a:t>
            </a:r>
            <a:r>
              <a:rPr lang="en-US" dirty="0"/>
              <a:t> </a:t>
            </a:r>
            <a:r>
              <a:rPr lang="en-US" dirty="0" err="1"/>
              <a:t>nostrud</a:t>
            </a:r>
            <a:r>
              <a:rPr lang="en-US" dirty="0"/>
              <a:t> exercitation. </a:t>
            </a:r>
            <a:r>
              <a:rPr lang="en-US" dirty="0" err="1"/>
              <a:t>Ullamco</a:t>
            </a:r>
            <a:r>
              <a:rPr lang="en-US" dirty="0"/>
              <a:t> </a:t>
            </a:r>
            <a:r>
              <a:rPr lang="en-US" dirty="0" err="1"/>
              <a:t>laboris</a:t>
            </a:r>
            <a:r>
              <a:rPr lang="en-US" dirty="0"/>
              <a:t> nisi </a:t>
            </a:r>
            <a:r>
              <a:rPr lang="en-US" dirty="0" err="1"/>
              <a:t>ut</a:t>
            </a:r>
            <a:r>
              <a:rPr lang="en-US" dirty="0"/>
              <a:t> </a:t>
            </a:r>
            <a:r>
              <a:rPr lang="en-US" dirty="0" err="1"/>
              <a:t>aliquip</a:t>
            </a:r>
            <a:r>
              <a:rPr lang="en-US" dirty="0"/>
              <a:t> ex </a:t>
            </a:r>
            <a:r>
              <a:rPr lang="en-US" dirty="0" err="1"/>
              <a:t>ea</a:t>
            </a:r>
            <a:r>
              <a:rPr lang="en-US" dirty="0"/>
              <a:t> </a:t>
            </a:r>
            <a:r>
              <a:rPr lang="en-US" dirty="0" err="1"/>
              <a:t>commodo</a:t>
            </a:r>
            <a:r>
              <a:rPr lang="en-US" dirty="0"/>
              <a:t> </a:t>
            </a:r>
            <a:r>
              <a:rPr lang="en-US" dirty="0" err="1"/>
              <a:t>consequat</a:t>
            </a:r>
            <a:r>
              <a:rPr lang="en-US" dirty="0"/>
              <a:t>. Duis </a:t>
            </a:r>
            <a:r>
              <a:rPr lang="en-US" dirty="0" err="1"/>
              <a:t>aute</a:t>
            </a:r>
            <a:r>
              <a:rPr lang="en-US" dirty="0"/>
              <a:t> </a:t>
            </a:r>
            <a:r>
              <a:rPr lang="en-US" dirty="0" err="1"/>
              <a:t>irure</a:t>
            </a:r>
            <a:r>
              <a:rPr lang="en-US" dirty="0"/>
              <a:t> dolor in </a:t>
            </a:r>
            <a:r>
              <a:rPr lang="en-US" dirty="0" err="1"/>
              <a:t>reprehenderit</a:t>
            </a:r>
            <a:r>
              <a:rPr lang="en-US" dirty="0"/>
              <a:t> in </a:t>
            </a:r>
            <a:r>
              <a:rPr lang="en-US" dirty="0" err="1"/>
              <a:t>voluptate</a:t>
            </a:r>
            <a:r>
              <a:rPr lang="en-US" dirty="0"/>
              <a:t>.</a:t>
            </a:r>
          </a:p>
          <a:p>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a:t>
            </a:r>
            <a:r>
              <a:rPr lang="en-US" dirty="0"/>
              <a:t>. Ut </a:t>
            </a:r>
            <a:r>
              <a:rPr lang="en-US" dirty="0" err="1"/>
              <a:t>enim</a:t>
            </a:r>
            <a:r>
              <a:rPr lang="en-US" dirty="0"/>
              <a:t> ad minim </a:t>
            </a:r>
            <a:r>
              <a:rPr lang="en-US" dirty="0" err="1"/>
              <a:t>veniam</a:t>
            </a:r>
            <a:r>
              <a:rPr lang="en-US" dirty="0"/>
              <a:t>, </a:t>
            </a:r>
            <a:r>
              <a:rPr lang="en-US" dirty="0" err="1"/>
              <a:t>quis</a:t>
            </a:r>
            <a:r>
              <a:rPr lang="en-US" dirty="0"/>
              <a:t> </a:t>
            </a:r>
            <a:r>
              <a:rPr lang="en-US" dirty="0" err="1"/>
              <a:t>nostrud</a:t>
            </a:r>
            <a:r>
              <a:rPr lang="en-US" dirty="0"/>
              <a:t> exercitation. </a:t>
            </a:r>
            <a:r>
              <a:rPr lang="en-US" dirty="0" err="1"/>
              <a:t>Ullamco</a:t>
            </a:r>
            <a:r>
              <a:rPr lang="en-US" dirty="0"/>
              <a:t> </a:t>
            </a:r>
            <a:r>
              <a:rPr lang="en-US" dirty="0" err="1"/>
              <a:t>laboris</a:t>
            </a:r>
            <a:r>
              <a:rPr lang="en-US" dirty="0"/>
              <a:t> nisi </a:t>
            </a:r>
            <a:r>
              <a:rPr lang="en-US" dirty="0" err="1"/>
              <a:t>ut</a:t>
            </a:r>
            <a:r>
              <a:rPr lang="en-US" dirty="0"/>
              <a:t> </a:t>
            </a:r>
            <a:r>
              <a:rPr lang="en-US" dirty="0" err="1"/>
              <a:t>aliquip</a:t>
            </a:r>
            <a:r>
              <a:rPr lang="en-US" dirty="0"/>
              <a:t> ex </a:t>
            </a:r>
            <a:r>
              <a:rPr lang="en-US" dirty="0" err="1"/>
              <a:t>ea</a:t>
            </a:r>
            <a:r>
              <a:rPr lang="en-US" dirty="0"/>
              <a:t> </a:t>
            </a:r>
            <a:r>
              <a:rPr lang="en-US" dirty="0" err="1"/>
              <a:t>commodo</a:t>
            </a:r>
            <a:r>
              <a:rPr lang="en-US" dirty="0"/>
              <a:t> </a:t>
            </a:r>
            <a:r>
              <a:rPr lang="en-US" dirty="0" err="1"/>
              <a:t>consequat</a:t>
            </a:r>
            <a:r>
              <a:rPr lang="en-US" dirty="0"/>
              <a:t>. Duis </a:t>
            </a:r>
            <a:r>
              <a:rPr lang="en-US" dirty="0" err="1"/>
              <a:t>aute</a:t>
            </a:r>
            <a:r>
              <a:rPr lang="en-US" dirty="0"/>
              <a:t> </a:t>
            </a:r>
            <a:r>
              <a:rPr lang="en-US" dirty="0" err="1"/>
              <a:t>irure</a:t>
            </a:r>
            <a:r>
              <a:rPr lang="en-US" dirty="0"/>
              <a:t> dolor in </a:t>
            </a:r>
            <a:r>
              <a:rPr lang="en-US" dirty="0" err="1"/>
              <a:t>reprehenderit</a:t>
            </a:r>
            <a:r>
              <a:rPr lang="en-US" dirty="0"/>
              <a:t> in </a:t>
            </a:r>
            <a:r>
              <a:rPr lang="en-US" dirty="0" err="1"/>
              <a:t>voluptate</a:t>
            </a:r>
            <a:r>
              <a:rPr lang="en-US" dirty="0"/>
              <a:t>.</a:t>
            </a:r>
          </a:p>
        </p:txBody>
      </p:sp>
      <p:sp>
        <p:nvSpPr>
          <p:cNvPr id="5" name="Title 1">
            <a:extLst>
              <a:ext uri="{FF2B5EF4-FFF2-40B4-BE49-F238E27FC236}">
                <a16:creationId xmlns:a16="http://schemas.microsoft.com/office/drawing/2014/main" id="{612597D4-1743-A446-927D-1A918D82A4B6}"/>
              </a:ext>
            </a:extLst>
          </p:cNvPr>
          <p:cNvSpPr>
            <a:spLocks noGrp="1"/>
          </p:cNvSpPr>
          <p:nvPr>
            <p:ph type="title" hasCustomPrompt="1"/>
          </p:nvPr>
        </p:nvSpPr>
        <p:spPr>
          <a:xfrm>
            <a:off x="615167" y="9827"/>
            <a:ext cx="10566235" cy="1325563"/>
          </a:xfrm>
          <a:prstGeom prst="rect">
            <a:avLst/>
          </a:prstGeom>
        </p:spPr>
        <p:txBody>
          <a:bodyPr anchor="ctr" anchorCtr="0">
            <a:noAutofit/>
          </a:bodyPr>
          <a:lstStyle>
            <a:lvl1pPr>
              <a:defRPr sz="3400" b="1" spc="-150">
                <a:solidFill>
                  <a:schemeClr val="tx1"/>
                </a:solidFill>
              </a:defRPr>
            </a:lvl1pPr>
          </a:lstStyle>
          <a:p>
            <a:r>
              <a:rPr lang="en-US" dirty="0"/>
              <a:t>Slide Title</a:t>
            </a:r>
          </a:p>
        </p:txBody>
      </p:sp>
      <p:sp>
        <p:nvSpPr>
          <p:cNvPr id="6" name="Text Placeholder 3">
            <a:extLst>
              <a:ext uri="{FF2B5EF4-FFF2-40B4-BE49-F238E27FC236}">
                <a16:creationId xmlns:a16="http://schemas.microsoft.com/office/drawing/2014/main" id="{B06A5158-AF52-2D44-853D-646A374584A4}"/>
              </a:ext>
            </a:extLst>
          </p:cNvPr>
          <p:cNvSpPr>
            <a:spLocks noGrp="1"/>
          </p:cNvSpPr>
          <p:nvPr>
            <p:ph type="body" sz="quarter" idx="15"/>
          </p:nvPr>
        </p:nvSpPr>
        <p:spPr>
          <a:xfrm>
            <a:off x="611391" y="922055"/>
            <a:ext cx="10570013" cy="413335"/>
          </a:xfrm>
          <a:prstGeom prst="rect">
            <a:avLst/>
          </a:prstGeom>
        </p:spPr>
        <p:txBody>
          <a:bodyPr anchor="t"/>
          <a:lstStyle>
            <a:lvl1pPr marL="0" indent="0">
              <a:buNone/>
              <a:defRPr sz="2400">
                <a:solidFill>
                  <a:schemeClr val="accent6"/>
                </a:solidFill>
              </a:defRPr>
            </a:lvl1pPr>
            <a:lvl2pPr marL="457200" indent="0">
              <a:buFont typeface="Arial" panose="020B0604020202020204" pitchFamily="34" charset="0"/>
              <a:buNone/>
              <a:defRPr>
                <a:solidFill>
                  <a:schemeClr val="accent6"/>
                </a:solidFill>
              </a:defRPr>
            </a:lvl2pPr>
          </a:lstStyle>
          <a:p>
            <a:pPr lvl="0"/>
            <a:r>
              <a:rPr lang="en-US" dirty="0"/>
              <a:t>Edit Master text styles</a:t>
            </a:r>
          </a:p>
        </p:txBody>
      </p:sp>
    </p:spTree>
    <p:extLst>
      <p:ext uri="{BB962C8B-B14F-4D97-AF65-F5344CB8AC3E}">
        <p14:creationId xmlns:p14="http://schemas.microsoft.com/office/powerpoint/2010/main" val="6631098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1" pos="456">
          <p15:clr>
            <a:srgbClr val="FBAE40"/>
          </p15:clr>
        </p15:guide>
        <p15:guide id="2" orient="horz" pos="4104"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ntent">
    <p:bg>
      <p:bgPr>
        <a:solidFill>
          <a:schemeClr val="bg1"/>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67141C5-CA5A-D043-831B-6BAF84ED2D87}"/>
              </a:ext>
            </a:extLst>
          </p:cNvPr>
          <p:cNvSpPr>
            <a:spLocks noGrp="1"/>
          </p:cNvSpPr>
          <p:nvPr>
            <p:ph sz="half" idx="1" hasCustomPrompt="1"/>
          </p:nvPr>
        </p:nvSpPr>
        <p:spPr>
          <a:xfrm>
            <a:off x="611060" y="1700784"/>
            <a:ext cx="5052060" cy="4351338"/>
          </a:xfrm>
          <a:prstGeom prst="rect">
            <a:avLst/>
          </a:prstGeom>
        </p:spPr>
        <p:txBody>
          <a:bodyPr>
            <a:noAutofit/>
          </a:bodyPr>
          <a:lstStyle>
            <a:lvl1pPr>
              <a:lnSpc>
                <a:spcPct val="90000"/>
              </a:lnSpc>
              <a:spcBef>
                <a:spcPts val="1400"/>
              </a:spcBef>
              <a:defRPr sz="2200">
                <a:solidFill>
                  <a:schemeClr val="tx1"/>
                </a:solidFill>
              </a:defRPr>
            </a:lvl1pPr>
            <a:lvl2pPr>
              <a:lnSpc>
                <a:spcPct val="90000"/>
              </a:lnSpc>
              <a:spcBef>
                <a:spcPts val="900"/>
              </a:spcBef>
              <a:defRPr sz="1800">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r>
              <a:rPr lang="en-US" dirty="0"/>
              <a:t>First level bulleted text is Arial 22 pt.</a:t>
            </a:r>
          </a:p>
          <a:p>
            <a:pPr lvl="1"/>
            <a:r>
              <a:rPr lang="en-US" dirty="0"/>
              <a:t>Second level text (press tab key) is 18 pt.</a:t>
            </a:r>
          </a:p>
          <a:p>
            <a:r>
              <a:rPr lang="en-US" dirty="0"/>
              <a:t>Arial is the only font used in the template</a:t>
            </a:r>
          </a:p>
          <a:p>
            <a:r>
              <a:rPr lang="en-US" dirty="0"/>
              <a:t>All bulleted text is sentence case (capitalize first letter of first word)</a:t>
            </a:r>
          </a:p>
          <a:p>
            <a:r>
              <a:rPr lang="en-US" dirty="0"/>
              <a:t>Use </a:t>
            </a:r>
            <a:r>
              <a:rPr lang="en-US" b="1" dirty="0">
                <a:solidFill>
                  <a:schemeClr val="accent6"/>
                </a:solidFill>
              </a:rPr>
              <a:t>bold</a:t>
            </a:r>
            <a:r>
              <a:rPr lang="en-US" dirty="0">
                <a:solidFill>
                  <a:schemeClr val="accent6"/>
                </a:solidFill>
              </a:rPr>
              <a:t>, red </a:t>
            </a:r>
            <a:r>
              <a:rPr lang="en-US" dirty="0"/>
              <a:t>or both to highlight text</a:t>
            </a:r>
          </a:p>
        </p:txBody>
      </p:sp>
      <p:sp>
        <p:nvSpPr>
          <p:cNvPr id="4" name="Content Placeholder 3">
            <a:extLst>
              <a:ext uri="{FF2B5EF4-FFF2-40B4-BE49-F238E27FC236}">
                <a16:creationId xmlns:a16="http://schemas.microsoft.com/office/drawing/2014/main" id="{8C8922C6-1D6C-AB44-BECA-39EC9E894D6D}"/>
              </a:ext>
            </a:extLst>
          </p:cNvPr>
          <p:cNvSpPr>
            <a:spLocks noGrp="1"/>
          </p:cNvSpPr>
          <p:nvPr>
            <p:ph sz="half" idx="2" hasCustomPrompt="1"/>
          </p:nvPr>
        </p:nvSpPr>
        <p:spPr>
          <a:xfrm>
            <a:off x="6026812" y="1700784"/>
            <a:ext cx="5052060" cy="4351338"/>
          </a:xfrm>
          <a:prstGeom prst="rect">
            <a:avLst/>
          </a:prstGeom>
        </p:spPr>
        <p:txBody>
          <a:bodyPr>
            <a:noAutofit/>
          </a:bodyPr>
          <a:lstStyle>
            <a:lvl1pPr>
              <a:lnSpc>
                <a:spcPct val="90000"/>
              </a:lnSpc>
              <a:spcBef>
                <a:spcPts val="1400"/>
              </a:spcBef>
              <a:defRPr sz="2200">
                <a:solidFill>
                  <a:schemeClr val="tx1"/>
                </a:solidFill>
              </a:defRPr>
            </a:lvl1pPr>
            <a:lvl2pPr>
              <a:lnSpc>
                <a:spcPct val="90000"/>
              </a:lnSpc>
              <a:spcBef>
                <a:spcPts val="900"/>
              </a:spcBef>
              <a:defRPr sz="1800">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r>
              <a:rPr lang="en-US" dirty="0"/>
              <a:t>First level bulleted text is Arial 22 pt.</a:t>
            </a:r>
          </a:p>
          <a:p>
            <a:pPr lvl="1"/>
            <a:r>
              <a:rPr lang="en-US" dirty="0"/>
              <a:t>Second level text (press tab key) is 18 pt.</a:t>
            </a:r>
          </a:p>
          <a:p>
            <a:r>
              <a:rPr lang="en-US" dirty="0"/>
              <a:t>Arial is the only font used in the template</a:t>
            </a:r>
          </a:p>
          <a:p>
            <a:r>
              <a:rPr lang="en-US" dirty="0"/>
              <a:t>All bulleted text is sentence case (capitalize first letter of first word)</a:t>
            </a:r>
          </a:p>
          <a:p>
            <a:r>
              <a:rPr lang="en-US" dirty="0"/>
              <a:t>Use </a:t>
            </a:r>
            <a:r>
              <a:rPr lang="en-US" b="1" dirty="0">
                <a:solidFill>
                  <a:schemeClr val="accent6"/>
                </a:solidFill>
              </a:rPr>
              <a:t>bold</a:t>
            </a:r>
            <a:r>
              <a:rPr lang="en-US" dirty="0">
                <a:solidFill>
                  <a:schemeClr val="accent6"/>
                </a:solidFill>
              </a:rPr>
              <a:t>, red </a:t>
            </a:r>
            <a:r>
              <a:rPr lang="en-US" dirty="0"/>
              <a:t>or both to highlight text</a:t>
            </a:r>
          </a:p>
        </p:txBody>
      </p:sp>
      <p:sp>
        <p:nvSpPr>
          <p:cNvPr id="5" name="Title 1">
            <a:extLst>
              <a:ext uri="{FF2B5EF4-FFF2-40B4-BE49-F238E27FC236}">
                <a16:creationId xmlns:a16="http://schemas.microsoft.com/office/drawing/2014/main" id="{53D92680-BEB4-DE46-B4B7-E9C06D2C2DE3}"/>
              </a:ext>
            </a:extLst>
          </p:cNvPr>
          <p:cNvSpPr>
            <a:spLocks noGrp="1"/>
          </p:cNvSpPr>
          <p:nvPr>
            <p:ph type="title" hasCustomPrompt="1"/>
          </p:nvPr>
        </p:nvSpPr>
        <p:spPr>
          <a:xfrm>
            <a:off x="615167" y="9827"/>
            <a:ext cx="10566235" cy="1325563"/>
          </a:xfrm>
          <a:prstGeom prst="rect">
            <a:avLst/>
          </a:prstGeom>
        </p:spPr>
        <p:txBody>
          <a:bodyPr anchor="ctr" anchorCtr="0">
            <a:noAutofit/>
          </a:bodyPr>
          <a:lstStyle>
            <a:lvl1pPr>
              <a:defRPr sz="3400" b="1" spc="-150">
                <a:solidFill>
                  <a:schemeClr val="tx1"/>
                </a:solidFill>
              </a:defRPr>
            </a:lvl1pPr>
          </a:lstStyle>
          <a:p>
            <a:r>
              <a:rPr lang="en-US" dirty="0"/>
              <a:t>Slide Title</a:t>
            </a:r>
          </a:p>
        </p:txBody>
      </p:sp>
    </p:spTree>
    <p:extLst>
      <p:ext uri="{BB962C8B-B14F-4D97-AF65-F5344CB8AC3E}">
        <p14:creationId xmlns:p14="http://schemas.microsoft.com/office/powerpoint/2010/main" val="8994030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1" pos="456" userDrawn="1">
          <p15:clr>
            <a:srgbClr val="FBAE40"/>
          </p15:clr>
        </p15:guide>
        <p15:guide id="2" orient="horz" pos="4104" userDrawn="1">
          <p15:clr>
            <a:srgbClr val="FBAE40"/>
          </p15:clr>
        </p15:guide>
      </p15:sldGuideLst>
    </p:ext>
  </p:extLs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microsoft.com/office/2007/relationships/hdphoto" Target="../media/hdphoto1.wdp"/><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1.jpe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8.xml"/><Relationship Id="rId13" Type="http://schemas.openxmlformats.org/officeDocument/2006/relationships/slideLayout" Target="../slideLayouts/slideLayout43.xml"/><Relationship Id="rId18" Type="http://schemas.openxmlformats.org/officeDocument/2006/relationships/slideLayout" Target="../slideLayouts/slideLayout48.xml"/><Relationship Id="rId3" Type="http://schemas.openxmlformats.org/officeDocument/2006/relationships/slideLayout" Target="../slideLayouts/slideLayout33.xml"/><Relationship Id="rId21" Type="http://schemas.openxmlformats.org/officeDocument/2006/relationships/slideLayout" Target="../slideLayouts/slideLayout51.xml"/><Relationship Id="rId7" Type="http://schemas.openxmlformats.org/officeDocument/2006/relationships/slideLayout" Target="../slideLayouts/slideLayout37.xml"/><Relationship Id="rId12" Type="http://schemas.openxmlformats.org/officeDocument/2006/relationships/slideLayout" Target="../slideLayouts/slideLayout42.xml"/><Relationship Id="rId17" Type="http://schemas.openxmlformats.org/officeDocument/2006/relationships/slideLayout" Target="../slideLayouts/slideLayout47.xml"/><Relationship Id="rId2" Type="http://schemas.openxmlformats.org/officeDocument/2006/relationships/slideLayout" Target="../slideLayouts/slideLayout32.xml"/><Relationship Id="rId16" Type="http://schemas.openxmlformats.org/officeDocument/2006/relationships/slideLayout" Target="../slideLayouts/slideLayout46.xml"/><Relationship Id="rId20" Type="http://schemas.openxmlformats.org/officeDocument/2006/relationships/slideLayout" Target="../slideLayouts/slideLayout50.xml"/><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slideLayout" Target="../slideLayouts/slideLayout41.xml"/><Relationship Id="rId5" Type="http://schemas.openxmlformats.org/officeDocument/2006/relationships/slideLayout" Target="../slideLayouts/slideLayout35.xml"/><Relationship Id="rId15" Type="http://schemas.openxmlformats.org/officeDocument/2006/relationships/slideLayout" Target="../slideLayouts/slideLayout45.xml"/><Relationship Id="rId23" Type="http://schemas.openxmlformats.org/officeDocument/2006/relationships/image" Target="../media/image1.jpeg"/><Relationship Id="rId10" Type="http://schemas.openxmlformats.org/officeDocument/2006/relationships/slideLayout" Target="../slideLayouts/slideLayout40.xml"/><Relationship Id="rId19" Type="http://schemas.openxmlformats.org/officeDocument/2006/relationships/slideLayout" Target="../slideLayouts/slideLayout49.xml"/><Relationship Id="rId4" Type="http://schemas.openxmlformats.org/officeDocument/2006/relationships/slideLayout" Target="../slideLayouts/slideLayout34.xml"/><Relationship Id="rId9" Type="http://schemas.openxmlformats.org/officeDocument/2006/relationships/slideLayout" Target="../slideLayouts/slideLayout39.xml"/><Relationship Id="rId14" Type="http://schemas.openxmlformats.org/officeDocument/2006/relationships/slideLayout" Target="../slideLayouts/slideLayout44.xml"/><Relationship Id="rId22"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29" name="Picture 328">
            <a:extLst>
              <a:ext uri="{FF2B5EF4-FFF2-40B4-BE49-F238E27FC236}">
                <a16:creationId xmlns:a16="http://schemas.microsoft.com/office/drawing/2014/main" id="{50FAD43F-0A0F-41F7-897E-AD9670F0CB91}"/>
              </a:ext>
            </a:extLst>
          </p:cNvPr>
          <p:cNvPicPr>
            <a:picLocks noChangeAspect="1"/>
          </p:cNvPicPr>
          <p:nvPr userDrawn="1"/>
        </p:nvPicPr>
        <p:blipFill>
          <a:blip r:embed="rId32" cstate="print">
            <a:extLst>
              <a:ext uri="{28A0092B-C50C-407E-A947-70E740481C1C}">
                <a14:useLocalDpi xmlns:a14="http://schemas.microsoft.com/office/drawing/2010/main"/>
              </a:ext>
            </a:extLst>
          </a:blip>
          <a:stretch>
            <a:fillRect/>
          </a:stretch>
        </p:blipFill>
        <p:spPr>
          <a:xfrm>
            <a:off x="0" y="8902"/>
            <a:ext cx="11887200" cy="6849098"/>
          </a:xfrm>
          <a:prstGeom prst="rect">
            <a:avLst/>
          </a:prstGeom>
        </p:spPr>
      </p:pic>
      <p:sp>
        <p:nvSpPr>
          <p:cNvPr id="7" name="Rectangle 26">
            <a:extLst>
              <a:ext uri="{FF2B5EF4-FFF2-40B4-BE49-F238E27FC236}">
                <a16:creationId xmlns:a16="http://schemas.microsoft.com/office/drawing/2014/main" id="{B5346728-1A43-46F3-94F0-8646875C0BA6}"/>
              </a:ext>
            </a:extLst>
          </p:cNvPr>
          <p:cNvSpPr>
            <a:spLocks noChangeArrowheads="1"/>
          </p:cNvSpPr>
          <p:nvPr userDrawn="1"/>
        </p:nvSpPr>
        <p:spPr bwMode="black">
          <a:xfrm>
            <a:off x="10893709" y="6305893"/>
            <a:ext cx="362882" cy="276985"/>
          </a:xfrm>
          <a:prstGeom prst="rect">
            <a:avLst/>
          </a:prstGeom>
          <a:extLst/>
        </p:spPr>
        <p:txBody>
          <a:bodyPr/>
          <a:lstStyle/>
          <a:p>
            <a:pPr lvl="0" algn="r"/>
            <a:fld id="{5266C0E3-FCB2-4D10-9980-6DFC0D8FABCB}" type="slidenum">
              <a:rPr lang="en-US" sz="1100">
                <a:solidFill>
                  <a:schemeClr val="accent6"/>
                </a:solidFill>
              </a:rPr>
              <a:pPr lvl="0" algn="r"/>
              <a:t>‹#›</a:t>
            </a:fld>
            <a:endParaRPr lang="en-US" sz="1100" dirty="0">
              <a:solidFill>
                <a:schemeClr val="accent6"/>
              </a:solidFill>
            </a:endParaRPr>
          </a:p>
        </p:txBody>
      </p:sp>
      <p:sp>
        <p:nvSpPr>
          <p:cNvPr id="2" name="Rectangle 1"/>
          <p:cNvSpPr/>
          <p:nvPr userDrawn="1"/>
        </p:nvSpPr>
        <p:spPr>
          <a:xfrm>
            <a:off x="2298700" y="1346200"/>
            <a:ext cx="6731000" cy="4102100"/>
          </a:xfrm>
          <a:prstGeom prst="rect">
            <a:avLst/>
          </a:prstGeom>
          <a:blipFill dpi="0" rotWithShape="1">
            <a:blip r:embed="rId33">
              <a:extLst>
                <a:ext uri="{BEBA8EAE-BF5A-486C-A8C5-ECC9F3942E4B}">
                  <a14:imgProps xmlns:a14="http://schemas.microsoft.com/office/drawing/2010/main">
                    <a14:imgLayer r:embed="rId34">
                      <a14:imgEffect>
                        <a14:sharpenSoften amount="38000"/>
                      </a14:imgEffect>
                      <a14:imgEffect>
                        <a14:brightnessContrast contrast="-29000"/>
                      </a14:imgEffect>
                    </a14:imgLayer>
                  </a14:imgProps>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spcBef>
                <a:spcPts val="300"/>
              </a:spcBef>
            </a:pPr>
            <a:endParaRPr lang="en-IN" sz="1400" dirty="0" err="1" smtClean="0"/>
          </a:p>
        </p:txBody>
      </p:sp>
    </p:spTree>
    <p:extLst>
      <p:ext uri="{BB962C8B-B14F-4D97-AF65-F5344CB8AC3E}">
        <p14:creationId xmlns:p14="http://schemas.microsoft.com/office/powerpoint/2010/main" val="834752246"/>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 id="2147483700" r:id="rId12"/>
    <p:sldLayoutId id="2147483701" r:id="rId13"/>
    <p:sldLayoutId id="2147483702" r:id="rId14"/>
    <p:sldLayoutId id="2147483703" r:id="rId15"/>
    <p:sldLayoutId id="2147483704" r:id="rId16"/>
    <p:sldLayoutId id="2147483705" r:id="rId17"/>
    <p:sldLayoutId id="2147483706" r:id="rId18"/>
    <p:sldLayoutId id="2147483707" r:id="rId19"/>
    <p:sldLayoutId id="2147483708" r:id="rId20"/>
    <p:sldLayoutId id="2147483709" r:id="rId21"/>
    <p:sldLayoutId id="2147483710" r:id="rId22"/>
    <p:sldLayoutId id="2147483712" r:id="rId23"/>
    <p:sldLayoutId id="2147483714" r:id="rId24"/>
    <p:sldLayoutId id="2147483649" r:id="rId25"/>
    <p:sldLayoutId id="2147483650" r:id="rId26"/>
    <p:sldLayoutId id="2147483652" r:id="rId27"/>
    <p:sldLayoutId id="2147483660" r:id="rId28"/>
    <p:sldLayoutId id="2147483653" r:id="rId29"/>
    <p:sldLayoutId id="2147483661" r:id="rId30"/>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3840" userDrawn="1">
          <p15:clr>
            <a:srgbClr val="5ACBF0"/>
          </p15:clr>
        </p15:guide>
        <p15:guide id="2" orient="horz" pos="2160" userDrawn="1">
          <p15:clr>
            <a:srgbClr val="5ACBF0"/>
          </p15:clr>
        </p15:guide>
        <p15:guide id="3" pos="456" userDrawn="1">
          <p15:clr>
            <a:srgbClr val="5ACBF0"/>
          </p15:clr>
        </p15:guide>
        <p15:guide id="4" pos="7224" userDrawn="1">
          <p15:clr>
            <a:srgbClr val="5ACBF0"/>
          </p15:clr>
        </p15:guide>
        <p15:guide id="5" orient="horz" pos="840" userDrawn="1">
          <p15:clr>
            <a:srgbClr val="5ACBF0"/>
          </p15:clr>
        </p15:guide>
        <p15:guide id="6" orient="horz" pos="1864" userDrawn="1">
          <p15:clr>
            <a:srgbClr val="5ACBF0"/>
          </p15:clr>
        </p15:guide>
        <p15:guide id="7" orient="horz" pos="2886" userDrawn="1">
          <p15:clr>
            <a:srgbClr val="5ACBF0"/>
          </p15:clr>
        </p15:guide>
        <p15:guide id="8" orient="horz" pos="3893" userDrawn="1">
          <p15:clr>
            <a:srgbClr val="5ACBF0"/>
          </p15:clr>
        </p15:guide>
        <p15:guide id="9" pos="1498" userDrawn="1">
          <p15:clr>
            <a:srgbClr val="5ACBF0"/>
          </p15:clr>
        </p15:guide>
        <p15:guide id="10" pos="1600" userDrawn="1">
          <p15:clr>
            <a:srgbClr val="5ACBF0"/>
          </p15:clr>
        </p15:guide>
        <p15:guide id="11" pos="2644" userDrawn="1">
          <p15:clr>
            <a:srgbClr val="5ACBF0"/>
          </p15:clr>
        </p15:guide>
        <p15:guide id="12" pos="2747" userDrawn="1">
          <p15:clr>
            <a:srgbClr val="5ACBF0"/>
          </p15:clr>
        </p15:guide>
        <p15:guide id="13" pos="3792" userDrawn="1">
          <p15:clr>
            <a:srgbClr val="5ACBF0"/>
          </p15:clr>
        </p15:guide>
        <p15:guide id="14" pos="3888" userDrawn="1">
          <p15:clr>
            <a:srgbClr val="5ACBF0"/>
          </p15:clr>
        </p15:guide>
        <p15:guide id="15" pos="4934" userDrawn="1">
          <p15:clr>
            <a:srgbClr val="5ACBF0"/>
          </p15:clr>
        </p15:guide>
        <p15:guide id="16" pos="5034" userDrawn="1">
          <p15:clr>
            <a:srgbClr val="5ACBF0"/>
          </p15:clr>
        </p15:guide>
        <p15:guide id="17" pos="6081" userDrawn="1">
          <p15:clr>
            <a:srgbClr val="5ACBF0"/>
          </p15:clr>
        </p15:guide>
        <p15:guide id="18" pos="6183" userDrawn="1">
          <p15:clr>
            <a:srgbClr val="5ACBF0"/>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29" name="Picture 328">
            <a:extLst>
              <a:ext uri="{FF2B5EF4-FFF2-40B4-BE49-F238E27FC236}">
                <a16:creationId xmlns:a16="http://schemas.microsoft.com/office/drawing/2014/main" id="{50FAD43F-0A0F-41F7-897E-AD9670F0CB91}"/>
              </a:ext>
            </a:extLst>
          </p:cNvPr>
          <p:cNvPicPr>
            <a:picLocks noChangeAspect="1"/>
          </p:cNvPicPr>
          <p:nvPr userDrawn="1"/>
        </p:nvPicPr>
        <p:blipFill>
          <a:blip r:embed="rId23" cstate="print">
            <a:extLst>
              <a:ext uri="{28A0092B-C50C-407E-A947-70E740481C1C}">
                <a14:useLocalDpi xmlns:a14="http://schemas.microsoft.com/office/drawing/2010/main"/>
              </a:ext>
            </a:extLst>
          </a:blip>
          <a:stretch>
            <a:fillRect/>
          </a:stretch>
        </p:blipFill>
        <p:spPr>
          <a:xfrm>
            <a:off x="0" y="8902"/>
            <a:ext cx="11887200" cy="6849098"/>
          </a:xfrm>
          <a:prstGeom prst="rect">
            <a:avLst/>
          </a:prstGeom>
        </p:spPr>
      </p:pic>
      <p:sp>
        <p:nvSpPr>
          <p:cNvPr id="7" name="Rectangle 26">
            <a:extLst>
              <a:ext uri="{FF2B5EF4-FFF2-40B4-BE49-F238E27FC236}">
                <a16:creationId xmlns:a16="http://schemas.microsoft.com/office/drawing/2014/main" id="{B5346728-1A43-46F3-94F0-8646875C0BA6}"/>
              </a:ext>
            </a:extLst>
          </p:cNvPr>
          <p:cNvSpPr>
            <a:spLocks noChangeArrowheads="1"/>
          </p:cNvSpPr>
          <p:nvPr userDrawn="1"/>
        </p:nvSpPr>
        <p:spPr bwMode="black">
          <a:xfrm>
            <a:off x="10893709" y="6305891"/>
            <a:ext cx="362882" cy="276985"/>
          </a:xfrm>
          <a:prstGeom prst="rect">
            <a:avLst/>
          </a:prstGeom>
          <a:extLst/>
        </p:spPr>
        <p:txBody>
          <a:bodyPr/>
          <a:lstStyle/>
          <a:p>
            <a:pPr lvl="0" algn="r"/>
            <a:fld id="{5266C0E3-FCB2-4D10-9980-6DFC0D8FABCB}" type="slidenum">
              <a:rPr lang="en-US" sz="1100">
                <a:solidFill>
                  <a:schemeClr val="accent6"/>
                </a:solidFill>
              </a:rPr>
              <a:pPr lvl="0" algn="r"/>
              <a:t>‹#›</a:t>
            </a:fld>
            <a:endParaRPr lang="en-US" sz="1100" dirty="0">
              <a:solidFill>
                <a:schemeClr val="accent6"/>
              </a:solidFill>
            </a:endParaRPr>
          </a:p>
        </p:txBody>
      </p:sp>
    </p:spTree>
    <p:extLst>
      <p:ext uri="{BB962C8B-B14F-4D97-AF65-F5344CB8AC3E}">
        <p14:creationId xmlns:p14="http://schemas.microsoft.com/office/powerpoint/2010/main" val="834752246"/>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 id="2147483678" r:id="rId12"/>
    <p:sldLayoutId id="2147483679" r:id="rId13"/>
    <p:sldLayoutId id="2147483680" r:id="rId14"/>
    <p:sldLayoutId id="2147483681" r:id="rId15"/>
    <p:sldLayoutId id="2147483682" r:id="rId16"/>
    <p:sldLayoutId id="2147483683" r:id="rId17"/>
    <p:sldLayoutId id="2147483684" r:id="rId18"/>
    <p:sldLayoutId id="2147483685" r:id="rId19"/>
    <p:sldLayoutId id="2147483686" r:id="rId20"/>
    <p:sldLayoutId id="2147483687" r:id="rId2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3840" userDrawn="1">
          <p15:clr>
            <a:srgbClr val="5ACBF0"/>
          </p15:clr>
        </p15:guide>
        <p15:guide id="2" orient="horz" pos="2160" userDrawn="1">
          <p15:clr>
            <a:srgbClr val="5ACBF0"/>
          </p15:clr>
        </p15:guide>
        <p15:guide id="3" pos="456" userDrawn="1">
          <p15:clr>
            <a:srgbClr val="5ACBF0"/>
          </p15:clr>
        </p15:guide>
        <p15:guide id="4" pos="7224" userDrawn="1">
          <p15:clr>
            <a:srgbClr val="5ACBF0"/>
          </p15:clr>
        </p15:guide>
        <p15:guide id="5" orient="horz" pos="840" userDrawn="1">
          <p15:clr>
            <a:srgbClr val="5ACBF0"/>
          </p15:clr>
        </p15:guide>
        <p15:guide id="6" orient="horz" pos="1864" userDrawn="1">
          <p15:clr>
            <a:srgbClr val="5ACBF0"/>
          </p15:clr>
        </p15:guide>
        <p15:guide id="7" orient="horz" pos="2886" userDrawn="1">
          <p15:clr>
            <a:srgbClr val="5ACBF0"/>
          </p15:clr>
        </p15:guide>
        <p15:guide id="8" orient="horz" pos="3893" userDrawn="1">
          <p15:clr>
            <a:srgbClr val="5ACBF0"/>
          </p15:clr>
        </p15:guide>
        <p15:guide id="9" pos="1498" userDrawn="1">
          <p15:clr>
            <a:srgbClr val="5ACBF0"/>
          </p15:clr>
        </p15:guide>
        <p15:guide id="10" pos="1600" userDrawn="1">
          <p15:clr>
            <a:srgbClr val="5ACBF0"/>
          </p15:clr>
        </p15:guide>
        <p15:guide id="11" pos="2644" userDrawn="1">
          <p15:clr>
            <a:srgbClr val="5ACBF0"/>
          </p15:clr>
        </p15:guide>
        <p15:guide id="12" pos="2747" userDrawn="1">
          <p15:clr>
            <a:srgbClr val="5ACBF0"/>
          </p15:clr>
        </p15:guide>
        <p15:guide id="13" pos="3792" userDrawn="1">
          <p15:clr>
            <a:srgbClr val="5ACBF0"/>
          </p15:clr>
        </p15:guide>
        <p15:guide id="14" pos="3888" userDrawn="1">
          <p15:clr>
            <a:srgbClr val="5ACBF0"/>
          </p15:clr>
        </p15:guide>
        <p15:guide id="15" pos="4934" userDrawn="1">
          <p15:clr>
            <a:srgbClr val="5ACBF0"/>
          </p15:clr>
        </p15:guide>
        <p15:guide id="16" pos="5034" userDrawn="1">
          <p15:clr>
            <a:srgbClr val="5ACBF0"/>
          </p15:clr>
        </p15:guide>
        <p15:guide id="17" pos="6081" userDrawn="1">
          <p15:clr>
            <a:srgbClr val="5ACBF0"/>
          </p15:clr>
        </p15:guide>
        <p15:guide id="18" pos="6183" userDrawn="1">
          <p15:clr>
            <a:srgbClr val="5ACBF0"/>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3.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hyperlink" Target="mailto:exportalert@fortinet.com" TargetMode="Externa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2.xml"/></Relationships>
</file>

<file path=ppt/slides/_rels/slide30.xml.rels><?xml version="1.0" encoding="UTF-8" standalone="yes"?>
<Relationships xmlns="http://schemas.openxmlformats.org/package/2006/relationships"><Relationship Id="rId3" Type="http://schemas.openxmlformats.org/officeDocument/2006/relationships/hyperlink" Target="https://www.bis.doc.gov/index.php/licensing/reexports-and-offshore-transactions" TargetMode="External"/><Relationship Id="rId2" Type="http://schemas.openxmlformats.org/officeDocument/2006/relationships/notesSlide" Target="../notesSlides/notesSlide14.xml"/><Relationship Id="rId1" Type="http://schemas.openxmlformats.org/officeDocument/2006/relationships/slideLayout" Target="../slideLayouts/slideLayout22.xml"/><Relationship Id="rId5" Type="http://schemas.openxmlformats.org/officeDocument/2006/relationships/hyperlink" Target="http://www.bis.doc.gov/index.php/compliance-a-training/export-administration-regulations-training/online-training-room" TargetMode="External"/><Relationship Id="rId4" Type="http://schemas.openxmlformats.org/officeDocument/2006/relationships/hyperlink" Target="https://www.bis.doc.gov/index.php/licensing/simplified-network-application-process-redesign-snap-r/snap-r-information" TargetMode="External"/></Relationships>
</file>

<file path=ppt/slides/_rels/slide31.xml.rels><?xml version="1.0" encoding="UTF-8" standalone="yes"?>
<Relationships xmlns="http://schemas.openxmlformats.org/package/2006/relationships"><Relationship Id="rId3" Type="http://schemas.openxmlformats.org/officeDocument/2006/relationships/hyperlink" Target="https://fpp.fortinet.com/fortilegal/EUCL/New.do?type=standard&amp;lang=en" TargetMode="External"/><Relationship Id="rId2" Type="http://schemas.openxmlformats.org/officeDocument/2006/relationships/notesSlide" Target="../notesSlides/notesSlide15.xml"/><Relationship Id="rId1" Type="http://schemas.openxmlformats.org/officeDocument/2006/relationships/slideLayout" Target="../slideLayouts/slideLayout22.xml"/><Relationship Id="rId5" Type="http://schemas.openxmlformats.org/officeDocument/2006/relationships/hyperlink" Target="mailto:exportalert@fortinet.com" TargetMode="External"/><Relationship Id="rId4" Type="http://schemas.openxmlformats.org/officeDocument/2006/relationships/hyperlink" Target="mailto:fortifpp@fortinet.com" TargetMode="External"/></Relationships>
</file>

<file path=ppt/slides/_rels/slide32.xml.rels><?xml version="1.0" encoding="UTF-8" standalone="yes"?>
<Relationships xmlns="http://schemas.openxmlformats.org/package/2006/relationships"><Relationship Id="rId3" Type="http://schemas.openxmlformats.org/officeDocument/2006/relationships/hyperlink" Target="mailto:exportalert@fortinet.com" TargetMode="External"/><Relationship Id="rId2" Type="http://schemas.openxmlformats.org/officeDocument/2006/relationships/notesSlide" Target="../notesSlides/notesSlide16.xml"/><Relationship Id="rId1" Type="http://schemas.openxmlformats.org/officeDocument/2006/relationships/slideLayout" Target="../slideLayouts/slideLayout2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2.xml"/></Relationships>
</file>

<file path=ppt/slides/_rels/slide7.xml.rels><?xml version="1.0" encoding="UTF-8" standalone="yes"?>
<Relationships xmlns="http://schemas.openxmlformats.org/package/2006/relationships"><Relationship Id="rId3" Type="http://schemas.openxmlformats.org/officeDocument/2006/relationships/hyperlink" Target="mailto:exportalert@fortinet.com" TargetMode="External"/><Relationship Id="rId2" Type="http://schemas.openxmlformats.org/officeDocument/2006/relationships/notesSlide" Target="../notesSlides/notesSlide6.xml"/><Relationship Id="rId1" Type="http://schemas.openxmlformats.org/officeDocument/2006/relationships/slideLayout" Target="../slideLayouts/slideLayout22.xml"/></Relationships>
</file>

<file path=ppt/slides/_rels/slide8.xml.rels><?xml version="1.0" encoding="UTF-8" standalone="yes"?>
<Relationships xmlns="http://schemas.openxmlformats.org/package/2006/relationships"><Relationship Id="rId3" Type="http://schemas.openxmlformats.org/officeDocument/2006/relationships/hyperlink" Target="https://partnerportal.fortinet.com/English/" TargetMode="External"/><Relationship Id="rId2" Type="http://schemas.openxmlformats.org/officeDocument/2006/relationships/notesSlide" Target="../notesSlides/notesSlide7.xml"/><Relationship Id="rId1" Type="http://schemas.openxmlformats.org/officeDocument/2006/relationships/slideLayout" Target="../slideLayouts/slideLayout2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16099" y="2080592"/>
            <a:ext cx="11626155" cy="936034"/>
          </a:xfrm>
        </p:spPr>
        <p:txBody>
          <a:bodyPr/>
          <a:lstStyle/>
          <a:p>
            <a:r>
              <a:rPr lang="en-US" sz="2800" dirty="0" smtClean="0"/>
              <a:t>Fortinet GLOBAL TRADE COMPLIANCE </a:t>
            </a:r>
            <a:endParaRPr lang="en-US" sz="2800" dirty="0"/>
          </a:p>
        </p:txBody>
      </p:sp>
      <p:sp>
        <p:nvSpPr>
          <p:cNvPr id="4" name="Subtitle 3"/>
          <p:cNvSpPr>
            <a:spLocks noGrp="1"/>
          </p:cNvSpPr>
          <p:nvPr>
            <p:ph type="subTitle" idx="1"/>
          </p:nvPr>
        </p:nvSpPr>
        <p:spPr>
          <a:xfrm>
            <a:off x="450560" y="3077143"/>
            <a:ext cx="11074858" cy="755948"/>
          </a:xfrm>
        </p:spPr>
        <p:txBody>
          <a:bodyPr/>
          <a:lstStyle/>
          <a:p>
            <a:r>
              <a:rPr lang="en-US" sz="2400" dirty="0" smtClean="0"/>
              <a:t>PARTNER SALES GUIDE  2020</a:t>
            </a:r>
            <a:endParaRPr lang="en-US" sz="2400" dirty="0"/>
          </a:p>
        </p:txBody>
      </p:sp>
      <p:sp>
        <p:nvSpPr>
          <p:cNvPr id="5" name="Text Placeholder 4"/>
          <p:cNvSpPr txBox="1">
            <a:spLocks/>
          </p:cNvSpPr>
          <p:nvPr/>
        </p:nvSpPr>
        <p:spPr>
          <a:xfrm>
            <a:off x="559412" y="4006274"/>
            <a:ext cx="10385895" cy="315881"/>
          </a:xfrm>
          <a:prstGeom prst="rect">
            <a:avLst/>
          </a:prstGeom>
        </p:spPr>
        <p:txBody>
          <a:bodyPr>
            <a:normAutofit fontScale="7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smtClean="0"/>
              <a:t>				</a:t>
            </a:r>
            <a:r>
              <a:rPr lang="en-US" dirty="0" smtClean="0">
                <a:solidFill>
                  <a:schemeClr val="bg1"/>
                </a:solidFill>
              </a:rPr>
              <a:t>**Fortinet Privileged &amp; Confidential**</a:t>
            </a:r>
            <a:endParaRPr lang="en-US" dirty="0">
              <a:solidFill>
                <a:schemeClr val="bg1"/>
              </a:solidFill>
            </a:endParaRPr>
          </a:p>
        </p:txBody>
      </p:sp>
    </p:spTree>
    <p:extLst>
      <p:ext uri="{BB962C8B-B14F-4D97-AF65-F5344CB8AC3E}">
        <p14:creationId xmlns:p14="http://schemas.microsoft.com/office/powerpoint/2010/main" val="41242696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306286" y="1039848"/>
            <a:ext cx="9452758" cy="4980942"/>
          </a:xfrm>
          <a:ln>
            <a:solidFill>
              <a:srgbClr val="C00000"/>
            </a:solidFill>
          </a:ln>
        </p:spPr>
        <p:txBody>
          <a:bodyPr/>
          <a:lstStyle/>
          <a:p>
            <a:pPr>
              <a:buFont typeface="Wingdings" panose="05000000000000000000" pitchFamily="2" charset="2"/>
              <a:buChar char="ü"/>
            </a:pPr>
            <a:r>
              <a:rPr lang="en-US" sz="2000" b="1" u="sng" dirty="0">
                <a:latin typeface="Times New Roman" panose="02020603050405020304" pitchFamily="18" charset="0"/>
                <a:cs typeface="Times New Roman" panose="02020603050405020304" pitchFamily="18" charset="0"/>
              </a:rPr>
              <a:t>Units that are non compliant, that did not ship properly against an export license, will be blocked</a:t>
            </a:r>
            <a:r>
              <a:rPr lang="en-US" sz="2000" b="1" u="sng" dirty="0" smtClean="0">
                <a:latin typeface="Times New Roman" panose="02020603050405020304" pitchFamily="18" charset="0"/>
                <a:cs typeface="Times New Roman" panose="02020603050405020304" pitchFamily="18" charset="0"/>
              </a:rPr>
              <a:t>.  </a:t>
            </a:r>
          </a:p>
          <a:p>
            <a:pPr>
              <a:buFont typeface="Wingdings" panose="05000000000000000000" pitchFamily="2" charset="2"/>
              <a:buChar char="ü"/>
            </a:pPr>
            <a:r>
              <a:rPr lang="en-US" sz="2000" dirty="0" smtClean="0">
                <a:latin typeface="Times New Roman" panose="02020603050405020304" pitchFamily="18" charset="0"/>
                <a:cs typeface="Times New Roman" panose="02020603050405020304" pitchFamily="18" charset="0"/>
              </a:rPr>
              <a:t>Provide GTC with Serial nos. to trace and validate</a:t>
            </a:r>
            <a:endParaRPr lang="en-US" sz="2000" dirty="0">
              <a:latin typeface="Times New Roman" panose="02020603050405020304" pitchFamily="18" charset="0"/>
              <a:cs typeface="Times New Roman" panose="02020603050405020304" pitchFamily="18" charset="0"/>
            </a:endParaRPr>
          </a:p>
          <a:p>
            <a:pPr>
              <a:buFont typeface="Wingdings" panose="05000000000000000000" pitchFamily="2" charset="2"/>
              <a:buChar char="ü"/>
            </a:pPr>
            <a:r>
              <a:rPr lang="en-US" sz="2000" dirty="0">
                <a:latin typeface="Times New Roman" panose="02020603050405020304" pitchFamily="18" charset="0"/>
                <a:cs typeface="Times New Roman" panose="02020603050405020304" pitchFamily="18" charset="0"/>
              </a:rPr>
              <a:t>Limited options to </a:t>
            </a:r>
            <a:r>
              <a:rPr lang="en-US" sz="2000" dirty="0" smtClean="0">
                <a:latin typeface="Times New Roman" panose="02020603050405020304" pitchFamily="18" charset="0"/>
                <a:cs typeface="Times New Roman" panose="02020603050405020304" pitchFamily="18" charset="0"/>
              </a:rPr>
              <a:t>fix</a:t>
            </a:r>
            <a:r>
              <a:rPr lang="en-US"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if units are blocked:</a:t>
            </a:r>
            <a:endParaRPr lang="en-US" sz="2000" dirty="0">
              <a:latin typeface="Times New Roman" panose="02020603050405020304" pitchFamily="18" charset="0"/>
              <a:cs typeface="Times New Roman" panose="02020603050405020304" pitchFamily="18" charset="0"/>
            </a:endParaRPr>
          </a:p>
          <a:p>
            <a:pPr lvl="1">
              <a:buFont typeface="Wingdings" panose="05000000000000000000" pitchFamily="2" charset="2"/>
              <a:buChar char="§"/>
            </a:pPr>
            <a:r>
              <a:rPr lang="en-US" sz="2000" dirty="0">
                <a:latin typeface="Times New Roman" panose="02020603050405020304" pitchFamily="18" charset="0"/>
                <a:cs typeface="Times New Roman" panose="02020603050405020304" pitchFamily="18" charset="0"/>
              </a:rPr>
              <a:t>Obtain a replacement Hardware PO and Fortinet will ship against our Export License</a:t>
            </a:r>
          </a:p>
          <a:p>
            <a:pPr lvl="1">
              <a:buFont typeface="Wingdings" panose="05000000000000000000" pitchFamily="2" charset="2"/>
              <a:buChar char="§"/>
            </a:pPr>
            <a:r>
              <a:rPr lang="en-US" sz="2000" dirty="0">
                <a:latin typeface="Times New Roman" panose="02020603050405020304" pitchFamily="18" charset="0"/>
                <a:cs typeface="Times New Roman" panose="02020603050405020304" pitchFamily="18" charset="0"/>
              </a:rPr>
              <a:t>If originally licensable, but now falls under less sensitive category, original unit is blocked and replacement may ship from </a:t>
            </a:r>
            <a:r>
              <a:rPr lang="en-US" sz="2000" dirty="0" smtClean="0">
                <a:latin typeface="Times New Roman" panose="02020603050405020304" pitchFamily="18" charset="0"/>
                <a:cs typeface="Times New Roman" panose="02020603050405020304" pitchFamily="18" charset="0"/>
              </a:rPr>
              <a:t>stock</a:t>
            </a:r>
            <a:endParaRPr lang="en-US" sz="2000" dirty="0">
              <a:latin typeface="Times New Roman" panose="02020603050405020304" pitchFamily="18" charset="0"/>
              <a:cs typeface="Times New Roman" panose="02020603050405020304" pitchFamily="18" charset="0"/>
            </a:endParaRPr>
          </a:p>
          <a:p>
            <a:pPr>
              <a:buFont typeface="Wingdings" panose="05000000000000000000" pitchFamily="2" charset="2"/>
              <a:buChar char="ü"/>
            </a:pPr>
            <a:r>
              <a:rPr lang="en-US" sz="2000" dirty="0" smtClean="0">
                <a:latin typeface="Times New Roman" panose="02020603050405020304" pitchFamily="18" charset="0"/>
                <a:cs typeface="Times New Roman" panose="02020603050405020304" pitchFamily="18" charset="0"/>
              </a:rPr>
              <a:t>Units blocked may be unblocked:</a:t>
            </a:r>
          </a:p>
          <a:p>
            <a:pPr lvl="1">
              <a:buFont typeface="Wingdings" panose="05000000000000000000" pitchFamily="2" charset="2"/>
              <a:buChar char="§"/>
            </a:pPr>
            <a:r>
              <a:rPr lang="en-US" sz="2000" dirty="0" smtClean="0">
                <a:latin typeface="Times New Roman" panose="02020603050405020304" pitchFamily="18" charset="0"/>
                <a:cs typeface="Times New Roman" panose="02020603050405020304" pitchFamily="18" charset="0"/>
              </a:rPr>
              <a:t>The unit is retrieved by the partner</a:t>
            </a:r>
          </a:p>
          <a:p>
            <a:pPr lvl="1">
              <a:buFont typeface="Wingdings" panose="05000000000000000000" pitchFamily="2" charset="2"/>
              <a:buChar char="§"/>
            </a:pPr>
            <a:r>
              <a:rPr lang="en-US" sz="2000" dirty="0" smtClean="0">
                <a:latin typeface="Times New Roman" panose="02020603050405020304" pitchFamily="18" charset="0"/>
                <a:cs typeface="Times New Roman" panose="02020603050405020304" pitchFamily="18" charset="0"/>
              </a:rPr>
              <a:t>If the unit blocked was for a licensable end-user, a replacement hardware PO must ship against an export license</a:t>
            </a:r>
          </a:p>
          <a:p>
            <a:pPr lvl="1">
              <a:buFont typeface="Wingdings" panose="05000000000000000000" pitchFamily="2" charset="2"/>
              <a:buChar char="§"/>
            </a:pPr>
            <a:r>
              <a:rPr lang="en-US" sz="2000" dirty="0" smtClean="0">
                <a:latin typeface="Times New Roman" panose="02020603050405020304" pitchFamily="18" charset="0"/>
                <a:cs typeface="Times New Roman" panose="02020603050405020304" pitchFamily="18" charset="0"/>
              </a:rPr>
              <a:t>Transfer Unit Certificate from the partner confirming the unit will be used for demo purposes</a:t>
            </a:r>
          </a:p>
          <a:p>
            <a:pPr lvl="1">
              <a:buFont typeface="Wingdings" panose="05000000000000000000" pitchFamily="2" charset="2"/>
              <a:buChar char="§"/>
            </a:pPr>
            <a:endParaRPr lang="en-US" dirty="0"/>
          </a:p>
          <a:p>
            <a:pPr marL="287337" lvl="1" indent="0">
              <a:buNone/>
            </a:pPr>
            <a:endParaRPr lang="en-US" dirty="0" smtClean="0"/>
          </a:p>
        </p:txBody>
      </p:sp>
      <p:sp>
        <p:nvSpPr>
          <p:cNvPr id="2" name="Title 1"/>
          <p:cNvSpPr>
            <a:spLocks noGrp="1"/>
          </p:cNvSpPr>
          <p:nvPr>
            <p:ph type="title"/>
          </p:nvPr>
        </p:nvSpPr>
        <p:spPr>
          <a:xfrm>
            <a:off x="1306286" y="119269"/>
            <a:ext cx="9875116" cy="702367"/>
          </a:xfrm>
        </p:spPr>
        <p:txBody>
          <a:bodyPr/>
          <a:lstStyle/>
          <a:p>
            <a:r>
              <a:rPr lang="en-US" sz="3200" b="1" dirty="0" smtClean="0">
                <a:solidFill>
                  <a:srgbClr val="C00000"/>
                </a:solidFill>
                <a:latin typeface="Times New Roman" panose="02020603050405020304" pitchFamily="18" charset="0"/>
                <a:cs typeface="Times New Roman" panose="02020603050405020304" pitchFamily="18" charset="0"/>
              </a:rPr>
              <a:t>      SERVICE RENEWAL- GOV’T END CUSTOMERS</a:t>
            </a:r>
            <a:endParaRPr lang="en-US" sz="3200" dirty="0">
              <a:solidFill>
                <a:srgbClr val="C00000"/>
              </a:solidFill>
              <a:latin typeface="Times New Roman" panose="02020603050405020304" pitchFamily="18" charset="0"/>
              <a:cs typeface="Times New Roman" panose="02020603050405020304" pitchFamily="18" charset="0"/>
            </a:endParaRPr>
          </a:p>
        </p:txBody>
      </p:sp>
      <p:sp>
        <p:nvSpPr>
          <p:cNvPr id="4" name="TextBox 3"/>
          <p:cNvSpPr txBox="1"/>
          <p:nvPr/>
        </p:nvSpPr>
        <p:spPr>
          <a:xfrm>
            <a:off x="3792515" y="6234546"/>
            <a:ext cx="4147789" cy="355482"/>
          </a:xfrm>
          <a:prstGeom prst="rect">
            <a:avLst/>
          </a:prstGeom>
          <a:noFill/>
        </p:spPr>
        <p:txBody>
          <a:bodyPr wrap="square" rtlCol="0">
            <a:spAutoFit/>
          </a:bodyPr>
          <a:lstStyle/>
          <a:p>
            <a:pPr algn="ctr" defTabSz="457189">
              <a:lnSpc>
                <a:spcPct val="95000"/>
              </a:lnSpc>
              <a:spcAft>
                <a:spcPts val="600"/>
              </a:spcAft>
            </a:pPr>
            <a:r>
              <a:rPr lang="en-US" dirty="0"/>
              <a:t>Fortinet Privileged &amp; Confidential</a:t>
            </a:r>
            <a:endParaRPr lang="en-IN" sz="1400" dirty="0" smtClean="0">
              <a:solidFill>
                <a:srgbClr val="000000"/>
              </a:solidFill>
              <a:cs typeface="Arial" panose="020B0604020202020204" pitchFamily="34" charset="0"/>
            </a:endParaRPr>
          </a:p>
        </p:txBody>
      </p:sp>
    </p:spTree>
    <p:extLst>
      <p:ext uri="{BB962C8B-B14F-4D97-AF65-F5344CB8AC3E}">
        <p14:creationId xmlns:p14="http://schemas.microsoft.com/office/powerpoint/2010/main" val="33361618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a:xfrm>
            <a:off x="1487055" y="554182"/>
            <a:ext cx="9369119" cy="803564"/>
          </a:xfrm>
        </p:spPr>
        <p:txBody>
          <a:bodyPr/>
          <a:lstStyle/>
          <a:p>
            <a:pPr eaLnBrk="1" hangingPunct="1"/>
            <a:r>
              <a:rPr lang="en-US" sz="3200" b="1" dirty="0" smtClean="0">
                <a:solidFill>
                  <a:srgbClr val="C00000"/>
                </a:solidFill>
                <a:latin typeface="Times New Roman" panose="02020603050405020304" pitchFamily="18" charset="0"/>
                <a:cs typeface="Times New Roman" panose="02020603050405020304" pitchFamily="18" charset="0"/>
              </a:rPr>
              <a:t>WHY IS THIS IMPORTANT</a:t>
            </a:r>
          </a:p>
        </p:txBody>
      </p:sp>
      <p:sp>
        <p:nvSpPr>
          <p:cNvPr id="16386" name="Text Placeholder 2"/>
          <p:cNvSpPr>
            <a:spLocks noGrp="1"/>
          </p:cNvSpPr>
          <p:nvPr>
            <p:ph type="body" sz="quarter" idx="11"/>
          </p:nvPr>
        </p:nvSpPr>
        <p:spPr>
          <a:xfrm>
            <a:off x="1487055" y="1496291"/>
            <a:ext cx="9239639" cy="3500582"/>
          </a:xfrm>
          <a:ln>
            <a:solidFill>
              <a:srgbClr val="C00000"/>
            </a:solidFill>
          </a:ln>
        </p:spPr>
        <p:txBody>
          <a:bodyPr/>
          <a:lstStyle/>
          <a:p>
            <a:pPr>
              <a:buFont typeface="Wingdings" panose="05000000000000000000" pitchFamily="2" charset="2"/>
              <a:buChar char="ü"/>
              <a:defRPr/>
            </a:pPr>
            <a:r>
              <a:rPr lang="en-US" sz="2000" dirty="0" smtClean="0">
                <a:latin typeface="Times New Roman" panose="02020603050405020304" pitchFamily="18" charset="0"/>
                <a:cs typeface="Times New Roman" panose="02020603050405020304" pitchFamily="18" charset="0"/>
              </a:rPr>
              <a:t>There </a:t>
            </a:r>
            <a:r>
              <a:rPr lang="en-US" sz="2000" dirty="0">
                <a:latin typeface="Times New Roman" panose="02020603050405020304" pitchFamily="18" charset="0"/>
                <a:cs typeface="Times New Roman" panose="02020603050405020304" pitchFamily="18" charset="0"/>
              </a:rPr>
              <a:t>are stiff civil and criminal penalties for violating U.S. export laws. </a:t>
            </a:r>
          </a:p>
          <a:p>
            <a:pPr>
              <a:buFont typeface="Wingdings" panose="05000000000000000000" pitchFamily="2" charset="2"/>
              <a:buChar char="ü"/>
              <a:defRPr/>
            </a:pPr>
            <a:r>
              <a:rPr lang="en-US" sz="2000" dirty="0">
                <a:latin typeface="Times New Roman" panose="02020603050405020304" pitchFamily="18" charset="0"/>
                <a:cs typeface="Times New Roman" panose="02020603050405020304" pitchFamily="18" charset="0"/>
              </a:rPr>
              <a:t>Collateral effects of violations can result in adverse publicity, exclusion from participation in U.S. Government contracts, and restrictions on export/importing into and out of the United States.</a:t>
            </a:r>
            <a:r>
              <a:rPr lang="en-US" sz="2000" b="1" dirty="0">
                <a:latin typeface="Times New Roman" panose="02020603050405020304" pitchFamily="18" charset="0"/>
                <a:cs typeface="Times New Roman" panose="02020603050405020304" pitchFamily="18" charset="0"/>
              </a:rPr>
              <a:t> </a:t>
            </a:r>
          </a:p>
          <a:p>
            <a:pPr>
              <a:buFont typeface="Wingdings" panose="05000000000000000000" pitchFamily="2" charset="2"/>
              <a:buChar char="ü"/>
              <a:defRPr/>
            </a:pPr>
            <a:r>
              <a:rPr lang="en-US" sz="2000" dirty="0">
                <a:latin typeface="Times New Roman" panose="02020603050405020304" pitchFamily="18" charset="0"/>
                <a:cs typeface="Times New Roman" panose="02020603050405020304" pitchFamily="18" charset="0"/>
              </a:rPr>
              <a:t>Fortinet does the majority of it’s business in international sales – to be prohibited from exporting would be detrimental to the </a:t>
            </a:r>
            <a:r>
              <a:rPr lang="en-US" sz="2000" dirty="0" smtClean="0">
                <a:latin typeface="Times New Roman" panose="02020603050405020304" pitchFamily="18" charset="0"/>
                <a:cs typeface="Times New Roman" panose="02020603050405020304" pitchFamily="18" charset="0"/>
              </a:rPr>
              <a:t>business</a:t>
            </a:r>
            <a:endParaRPr lang="en-US" sz="2000" b="1" dirty="0">
              <a:latin typeface="Times New Roman" panose="02020603050405020304" pitchFamily="18" charset="0"/>
              <a:cs typeface="Times New Roman" panose="02020603050405020304" pitchFamily="18" charset="0"/>
            </a:endParaRPr>
          </a:p>
          <a:p>
            <a:pPr>
              <a:buFont typeface="Wingdings" panose="05000000000000000000" pitchFamily="2" charset="2"/>
              <a:buChar char="ü"/>
              <a:defRPr/>
            </a:pPr>
            <a:r>
              <a:rPr lang="en-US" sz="2000" dirty="0">
                <a:latin typeface="Times New Roman" panose="02020603050405020304" pitchFamily="18" charset="0"/>
                <a:cs typeface="Times New Roman" panose="02020603050405020304" pitchFamily="18" charset="0"/>
              </a:rPr>
              <a:t>Violations of laws, regulations, rules and orders may subject the violator </a:t>
            </a:r>
            <a:r>
              <a:rPr lang="en-US" sz="2000" dirty="0">
                <a:solidFill>
                  <a:srgbClr val="FF0000"/>
                </a:solidFill>
                <a:latin typeface="Times New Roman" panose="02020603050405020304" pitchFamily="18" charset="0"/>
                <a:cs typeface="Times New Roman" panose="02020603050405020304" pitchFamily="18" charset="0"/>
              </a:rPr>
              <a:t>(you)</a:t>
            </a:r>
            <a:r>
              <a:rPr lang="en-US" sz="2000" dirty="0">
                <a:latin typeface="Times New Roman" panose="02020603050405020304" pitchFamily="18" charset="0"/>
                <a:cs typeface="Times New Roman" panose="02020603050405020304" pitchFamily="18" charset="0"/>
              </a:rPr>
              <a:t> to individual criminal or civil liability, as well as to discipline by the Company</a:t>
            </a:r>
            <a:r>
              <a:rPr lang="en-US" sz="2000" dirty="0" smtClean="0">
                <a:latin typeface="Times New Roman" panose="02020603050405020304" pitchFamily="18" charset="0"/>
                <a:cs typeface="Times New Roman" panose="02020603050405020304" pitchFamily="18" charset="0"/>
              </a:rPr>
              <a:t>.</a:t>
            </a:r>
            <a:endParaRPr lang="en-US" sz="2000" dirty="0">
              <a:latin typeface="Times New Roman" panose="02020603050405020304" pitchFamily="18" charset="0"/>
              <a:cs typeface="Times New Roman" panose="02020603050405020304" pitchFamily="18" charset="0"/>
            </a:endParaRPr>
          </a:p>
          <a:p>
            <a:pPr marL="0" indent="0">
              <a:spcAft>
                <a:spcPct val="20000"/>
              </a:spcAft>
              <a:buClr>
                <a:schemeClr val="tx1"/>
              </a:buClr>
              <a:buNone/>
            </a:pPr>
            <a:endParaRPr lang="en-US" sz="2000" dirty="0" smtClean="0">
              <a:latin typeface="+mj-lt"/>
            </a:endParaRPr>
          </a:p>
          <a:p>
            <a:pPr marL="342172" indent="-342172">
              <a:spcAft>
                <a:spcPct val="20000"/>
              </a:spcAft>
              <a:buClr>
                <a:schemeClr val="tx1"/>
              </a:buClr>
              <a:buFont typeface="Times" pitchFamily="18" charset="0"/>
              <a:buAutoNum type="arabicPeriod"/>
            </a:pPr>
            <a:endParaRPr lang="en-US" sz="2000" dirty="0" smtClean="0">
              <a:latin typeface="Arial Narrow" pitchFamily="34" charset="0"/>
            </a:endParaRPr>
          </a:p>
        </p:txBody>
      </p:sp>
      <p:sp>
        <p:nvSpPr>
          <p:cNvPr id="4" name="TextBox 3"/>
          <p:cNvSpPr txBox="1"/>
          <p:nvPr/>
        </p:nvSpPr>
        <p:spPr>
          <a:xfrm>
            <a:off x="3792515" y="6234546"/>
            <a:ext cx="4147789" cy="355482"/>
          </a:xfrm>
          <a:prstGeom prst="rect">
            <a:avLst/>
          </a:prstGeom>
          <a:noFill/>
        </p:spPr>
        <p:txBody>
          <a:bodyPr wrap="square" rtlCol="0">
            <a:spAutoFit/>
          </a:bodyPr>
          <a:lstStyle/>
          <a:p>
            <a:pPr algn="ctr" defTabSz="457189">
              <a:lnSpc>
                <a:spcPct val="95000"/>
              </a:lnSpc>
              <a:spcAft>
                <a:spcPts val="600"/>
              </a:spcAft>
            </a:pPr>
            <a:r>
              <a:rPr lang="en-US" dirty="0"/>
              <a:t>Fortinet Privileged &amp; Confidential</a:t>
            </a:r>
            <a:endParaRPr lang="en-IN" sz="1400" dirty="0" smtClean="0">
              <a:solidFill>
                <a:srgbClr val="000000"/>
              </a:solidFill>
              <a:cs typeface="Arial" panose="020B0604020202020204" pitchFamily="34" charset="0"/>
            </a:endParaRPr>
          </a:p>
        </p:txBody>
      </p:sp>
    </p:spTree>
    <p:extLst>
      <p:ext uri="{BB962C8B-B14F-4D97-AF65-F5344CB8AC3E}">
        <p14:creationId xmlns:p14="http://schemas.microsoft.com/office/powerpoint/2010/main" val="483586766"/>
      </p:ext>
    </p:extLst>
  </p:cSld>
  <p:clrMapOvr>
    <a:masterClrMapping/>
  </p:clrMapOvr>
  <p:transition advTm="148850">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85455" y="225287"/>
            <a:ext cx="9470719" cy="530087"/>
          </a:xfrm>
        </p:spPr>
        <p:txBody>
          <a:bodyPr/>
          <a:lstStyle/>
          <a:p>
            <a:r>
              <a:rPr lang="en-US" sz="3200" b="1" dirty="0" smtClean="0">
                <a:solidFill>
                  <a:srgbClr val="C00000"/>
                </a:solidFill>
                <a:latin typeface="Times New Roman" panose="02020603050405020304" pitchFamily="18" charset="0"/>
                <a:cs typeface="Times New Roman" panose="02020603050405020304" pitchFamily="18" charset="0"/>
              </a:rPr>
              <a:t>IMPACTS </a:t>
            </a:r>
            <a:r>
              <a:rPr lang="en-US" sz="3200" b="1" dirty="0">
                <a:solidFill>
                  <a:srgbClr val="C00000"/>
                </a:solidFill>
                <a:latin typeface="Times New Roman" panose="02020603050405020304" pitchFamily="18" charset="0"/>
                <a:cs typeface="Times New Roman" panose="02020603050405020304" pitchFamily="18" charset="0"/>
              </a:rPr>
              <a:t>WHEN THINGS GO WRONG</a:t>
            </a:r>
          </a:p>
        </p:txBody>
      </p:sp>
      <p:sp>
        <p:nvSpPr>
          <p:cNvPr id="3" name="Text Placeholder 2"/>
          <p:cNvSpPr>
            <a:spLocks noGrp="1"/>
          </p:cNvSpPr>
          <p:nvPr>
            <p:ph type="body" sz="quarter" idx="10"/>
          </p:nvPr>
        </p:nvSpPr>
        <p:spPr>
          <a:xfrm>
            <a:off x="1385455" y="1044724"/>
            <a:ext cx="9717974" cy="5168081"/>
          </a:xfrm>
          <a:ln>
            <a:solidFill>
              <a:srgbClr val="C00000"/>
            </a:solidFill>
          </a:ln>
        </p:spPr>
        <p:txBody>
          <a:bodyPr/>
          <a:lstStyle/>
          <a:p>
            <a:pPr marL="285750" indent="-285750">
              <a:lnSpc>
                <a:spcPct val="80000"/>
              </a:lnSpc>
              <a:buFont typeface="Wingdings" panose="05000000000000000000" pitchFamily="2" charset="2"/>
              <a:buChar char="ü"/>
            </a:pPr>
            <a:r>
              <a:rPr lang="en-US" sz="2000" b="0" dirty="0" smtClean="0">
                <a:solidFill>
                  <a:schemeClr val="tx1"/>
                </a:solidFill>
                <a:latin typeface="Times New Roman" panose="02020603050405020304" pitchFamily="18" charset="0"/>
                <a:cs typeface="Times New Roman" panose="02020603050405020304" pitchFamily="18" charset="0"/>
              </a:rPr>
              <a:t>If an export license is not obtained as required, it may be discovered in any number of ways, later down the road” and </a:t>
            </a:r>
            <a:r>
              <a:rPr lang="en-US" sz="2000" b="0" dirty="0" smtClean="0">
                <a:solidFill>
                  <a:srgbClr val="C00000"/>
                </a:solidFill>
                <a:latin typeface="Times New Roman" panose="02020603050405020304" pitchFamily="18" charset="0"/>
                <a:cs typeface="Times New Roman" panose="02020603050405020304" pitchFamily="18" charset="0"/>
              </a:rPr>
              <a:t>blocked</a:t>
            </a:r>
          </a:p>
          <a:p>
            <a:pPr marL="742950" lvl="1" indent="-285750">
              <a:lnSpc>
                <a:spcPct val="80000"/>
              </a:lnSpc>
              <a:buFont typeface="Wingdings" panose="05000000000000000000" pitchFamily="2" charset="2"/>
              <a:buChar char="§"/>
            </a:pPr>
            <a:r>
              <a:rPr lang="en-US" sz="2000" b="0" dirty="0" smtClean="0">
                <a:solidFill>
                  <a:schemeClr val="tx1"/>
                </a:solidFill>
                <a:latin typeface="Times New Roman" panose="02020603050405020304" pitchFamily="18" charset="0"/>
                <a:cs typeface="Times New Roman" panose="02020603050405020304" pitchFamily="18" charset="0"/>
              </a:rPr>
              <a:t>service renewal</a:t>
            </a:r>
          </a:p>
          <a:p>
            <a:pPr marL="742950" lvl="1" indent="-285750">
              <a:lnSpc>
                <a:spcPct val="80000"/>
              </a:lnSpc>
              <a:buFont typeface="Wingdings" panose="05000000000000000000" pitchFamily="2" charset="2"/>
              <a:buChar char="§"/>
            </a:pPr>
            <a:r>
              <a:rPr lang="en-US" sz="2000" b="0" dirty="0" smtClean="0">
                <a:solidFill>
                  <a:schemeClr val="tx1"/>
                </a:solidFill>
                <a:latin typeface="Times New Roman" panose="02020603050405020304" pitchFamily="18" charset="0"/>
                <a:cs typeface="Times New Roman" panose="02020603050405020304" pitchFamily="18" charset="0"/>
              </a:rPr>
              <a:t>gov’t end-user inquiry</a:t>
            </a:r>
          </a:p>
          <a:p>
            <a:pPr marL="742950" lvl="1" indent="-285750">
              <a:lnSpc>
                <a:spcPct val="80000"/>
              </a:lnSpc>
              <a:buFont typeface="Wingdings" panose="05000000000000000000" pitchFamily="2" charset="2"/>
              <a:buChar char="§"/>
            </a:pPr>
            <a:r>
              <a:rPr lang="en-US" sz="2000" dirty="0" smtClean="0">
                <a:latin typeface="Times New Roman" panose="02020603050405020304" pitchFamily="18" charset="0"/>
                <a:cs typeface="Times New Roman" panose="02020603050405020304" pitchFamily="18" charset="0"/>
              </a:rPr>
              <a:t>INFO.</a:t>
            </a:r>
            <a:r>
              <a:rPr lang="en-US" sz="2000" b="0" dirty="0" smtClean="0">
                <a:solidFill>
                  <a:schemeClr val="tx1"/>
                </a:solidFill>
                <a:latin typeface="Times New Roman" panose="02020603050405020304" pitchFamily="18" charset="0"/>
                <a:cs typeface="Times New Roman" panose="02020603050405020304" pitchFamily="18" charset="0"/>
              </a:rPr>
              <a:t> entered in SFDC under opportunity</a:t>
            </a:r>
          </a:p>
          <a:p>
            <a:pPr marL="742950" lvl="1" indent="-285750">
              <a:lnSpc>
                <a:spcPct val="80000"/>
              </a:lnSpc>
              <a:buFont typeface="Wingdings" panose="05000000000000000000" pitchFamily="2" charset="2"/>
              <a:buChar char="§"/>
            </a:pPr>
            <a:r>
              <a:rPr lang="en-US" sz="2000" b="0" dirty="0" smtClean="0">
                <a:solidFill>
                  <a:schemeClr val="tx1"/>
                </a:solidFill>
                <a:latin typeface="Times New Roman" panose="02020603050405020304" pitchFamily="18" charset="0"/>
                <a:cs typeface="Times New Roman" panose="02020603050405020304" pitchFamily="18" charset="0"/>
              </a:rPr>
              <a:t>US Gov’t Post Shipment Inspection.</a:t>
            </a:r>
            <a:endParaRPr lang="en-US" sz="2000" b="0" dirty="0">
              <a:latin typeface="Times New Roman" panose="02020603050405020304" pitchFamily="18" charset="0"/>
              <a:cs typeface="Times New Roman" panose="02020603050405020304" pitchFamily="18" charset="0"/>
            </a:endParaRPr>
          </a:p>
          <a:p>
            <a:pPr marL="285750" indent="-285750">
              <a:lnSpc>
                <a:spcPct val="80000"/>
              </a:lnSpc>
              <a:buFont typeface="Wingdings" panose="05000000000000000000" pitchFamily="2" charset="2"/>
              <a:buChar char="ü"/>
            </a:pPr>
            <a:r>
              <a:rPr lang="en-US" sz="2000" b="0" dirty="0" smtClean="0">
                <a:solidFill>
                  <a:schemeClr val="tx1"/>
                </a:solidFill>
                <a:latin typeface="Times New Roman" panose="02020603050405020304" pitchFamily="18" charset="0"/>
                <a:cs typeface="Times New Roman" panose="02020603050405020304" pitchFamily="18" charset="0"/>
              </a:rPr>
              <a:t>The customer impact:  </a:t>
            </a:r>
            <a:r>
              <a:rPr lang="en-US" sz="2000" dirty="0" smtClean="0">
                <a:solidFill>
                  <a:schemeClr val="tx1"/>
                </a:solidFill>
                <a:latin typeface="Times New Roman" panose="02020603050405020304" pitchFamily="18" charset="0"/>
                <a:cs typeface="Times New Roman" panose="02020603050405020304" pitchFamily="18" charset="0"/>
              </a:rPr>
              <a:t>Fortinet </a:t>
            </a:r>
            <a:r>
              <a:rPr lang="en-US" sz="2000" dirty="0">
                <a:solidFill>
                  <a:schemeClr val="tx1"/>
                </a:solidFill>
                <a:latin typeface="Times New Roman" panose="02020603050405020304" pitchFamily="18" charset="0"/>
                <a:cs typeface="Times New Roman" panose="02020603050405020304" pitchFamily="18" charset="0"/>
              </a:rPr>
              <a:t>cannot provide updates, or otherwise service the </a:t>
            </a:r>
            <a:r>
              <a:rPr lang="en-US" sz="2000" dirty="0" smtClean="0">
                <a:solidFill>
                  <a:schemeClr val="tx1"/>
                </a:solidFill>
                <a:latin typeface="Times New Roman" panose="02020603050405020304" pitchFamily="18" charset="0"/>
                <a:cs typeface="Times New Roman" panose="02020603050405020304" pitchFamily="18" charset="0"/>
              </a:rPr>
              <a:t>end-user</a:t>
            </a:r>
            <a:endParaRPr lang="en-US" sz="2000" dirty="0">
              <a:solidFill>
                <a:schemeClr val="tx1"/>
              </a:solidFill>
              <a:latin typeface="Times New Roman" panose="02020603050405020304" pitchFamily="18" charset="0"/>
              <a:cs typeface="Times New Roman" panose="02020603050405020304" pitchFamily="18" charset="0"/>
            </a:endParaRPr>
          </a:p>
          <a:p>
            <a:pPr marL="285750" indent="-285750">
              <a:lnSpc>
                <a:spcPct val="80000"/>
              </a:lnSpc>
              <a:buFont typeface="Wingdings" panose="05000000000000000000" pitchFamily="2" charset="2"/>
              <a:buChar char="ü"/>
            </a:pPr>
            <a:r>
              <a:rPr lang="en-US" sz="2000" b="0" dirty="0" smtClean="0">
                <a:solidFill>
                  <a:schemeClr val="tx1"/>
                </a:solidFill>
                <a:latin typeface="Times New Roman" panose="02020603050405020304" pitchFamily="18" charset="0"/>
                <a:cs typeface="Times New Roman" panose="02020603050405020304" pitchFamily="18" charset="0"/>
              </a:rPr>
              <a:t>Financial Impact – </a:t>
            </a:r>
            <a:r>
              <a:rPr lang="en-US" sz="2000" b="0" dirty="0">
                <a:solidFill>
                  <a:schemeClr val="tx1"/>
                </a:solidFill>
                <a:latin typeface="Times New Roman" panose="02020603050405020304" pitchFamily="18" charset="0"/>
                <a:cs typeface="Times New Roman" panose="02020603050405020304" pitchFamily="18" charset="0"/>
              </a:rPr>
              <a:t>Disti/Reseller who did not obtain export license will have </a:t>
            </a:r>
            <a:endParaRPr lang="en-US" sz="2000" b="0" dirty="0" smtClean="0">
              <a:solidFill>
                <a:schemeClr val="tx1"/>
              </a:solidFill>
              <a:latin typeface="Times New Roman" panose="02020603050405020304" pitchFamily="18" charset="0"/>
              <a:cs typeface="Times New Roman" panose="02020603050405020304" pitchFamily="18" charset="0"/>
            </a:endParaRPr>
          </a:p>
          <a:p>
            <a:pPr marL="742950" lvl="1" indent="-285750">
              <a:lnSpc>
                <a:spcPct val="80000"/>
              </a:lnSpc>
              <a:buFont typeface="Wingdings" panose="05000000000000000000" pitchFamily="2" charset="2"/>
              <a:buChar char="§"/>
            </a:pPr>
            <a:r>
              <a:rPr lang="en-US" sz="2000" dirty="0" smtClean="0">
                <a:latin typeface="Times New Roman" panose="02020603050405020304" pitchFamily="18" charset="0"/>
                <a:cs typeface="Times New Roman" panose="02020603050405020304" pitchFamily="18" charset="0"/>
              </a:rPr>
              <a:t>Provide a replacement hardware PO</a:t>
            </a:r>
          </a:p>
          <a:p>
            <a:pPr marL="742950" lvl="1" indent="-285750">
              <a:lnSpc>
                <a:spcPct val="80000"/>
              </a:lnSpc>
              <a:buFont typeface="Wingdings" panose="05000000000000000000" pitchFamily="2" charset="2"/>
              <a:buChar char="§"/>
            </a:pPr>
            <a:r>
              <a:rPr lang="en-US" sz="2000" dirty="0">
                <a:latin typeface="Times New Roman" panose="02020603050405020304" pitchFamily="18" charset="0"/>
                <a:cs typeface="Times New Roman" panose="02020603050405020304" pitchFamily="18" charset="0"/>
              </a:rPr>
              <a:t>S</a:t>
            </a:r>
            <a:r>
              <a:rPr lang="en-US" sz="2000" b="0" dirty="0" smtClean="0">
                <a:solidFill>
                  <a:schemeClr val="tx1"/>
                </a:solidFill>
                <a:latin typeface="Times New Roman" panose="02020603050405020304" pitchFamily="18" charset="0"/>
                <a:cs typeface="Times New Roman" panose="02020603050405020304" pitchFamily="18" charset="0"/>
              </a:rPr>
              <a:t>ubmit </a:t>
            </a:r>
            <a:r>
              <a:rPr lang="en-US" sz="2000" b="0" dirty="0">
                <a:solidFill>
                  <a:schemeClr val="tx1"/>
                </a:solidFill>
                <a:latin typeface="Times New Roman" panose="02020603050405020304" pitchFamily="18" charset="0"/>
                <a:cs typeface="Times New Roman" panose="02020603050405020304" pitchFamily="18" charset="0"/>
              </a:rPr>
              <a:t>a voluntary disclosure  to the U.S. government admitting wrong-doing and risk fines/penalties/loss of export privileges if they want to continue doing business with the end-user</a:t>
            </a:r>
            <a:r>
              <a:rPr lang="en-US" sz="2000" b="0" dirty="0" smtClean="0">
                <a:solidFill>
                  <a:schemeClr val="tx1"/>
                </a:solidFill>
                <a:latin typeface="Times New Roman" panose="02020603050405020304" pitchFamily="18" charset="0"/>
                <a:cs typeface="Times New Roman" panose="02020603050405020304" pitchFamily="18" charset="0"/>
              </a:rPr>
              <a:t>.</a:t>
            </a:r>
            <a:endParaRPr lang="en-US" sz="2000" b="0" dirty="0">
              <a:solidFill>
                <a:schemeClr val="tx1"/>
              </a:solidFill>
              <a:latin typeface="Times New Roman" panose="02020603050405020304" pitchFamily="18" charset="0"/>
              <a:cs typeface="Times New Roman" panose="02020603050405020304" pitchFamily="18" charset="0"/>
            </a:endParaRPr>
          </a:p>
          <a:p>
            <a:pPr marL="285750" indent="-285750">
              <a:lnSpc>
                <a:spcPct val="80000"/>
              </a:lnSpc>
              <a:buFont typeface="Wingdings" panose="05000000000000000000" pitchFamily="2" charset="2"/>
              <a:buChar char="ü"/>
            </a:pPr>
            <a:r>
              <a:rPr lang="en-US" sz="2000" dirty="0">
                <a:solidFill>
                  <a:schemeClr val="tx1"/>
                </a:solidFill>
                <a:latin typeface="Times New Roman" panose="02020603050405020304" pitchFamily="18" charset="0"/>
                <a:cs typeface="Times New Roman" panose="02020603050405020304" pitchFamily="18" charset="0"/>
              </a:rPr>
              <a:t>customer </a:t>
            </a:r>
            <a:r>
              <a:rPr lang="en-US" sz="2000" dirty="0" smtClean="0">
                <a:solidFill>
                  <a:schemeClr val="tx1"/>
                </a:solidFill>
                <a:latin typeface="Times New Roman" panose="02020603050405020304" pitchFamily="18" charset="0"/>
                <a:cs typeface="Times New Roman" panose="02020603050405020304" pitchFamily="18" charset="0"/>
              </a:rPr>
              <a:t>satisfaction</a:t>
            </a:r>
            <a:r>
              <a:rPr lang="en-US" sz="2000" b="0" dirty="0" smtClean="0">
                <a:solidFill>
                  <a:schemeClr val="tx1"/>
                </a:solidFill>
                <a:latin typeface="Times New Roman" panose="02020603050405020304" pitchFamily="18" charset="0"/>
                <a:cs typeface="Times New Roman" panose="02020603050405020304" pitchFamily="18" charset="0"/>
              </a:rPr>
              <a:t>– </a:t>
            </a:r>
            <a:r>
              <a:rPr lang="en-US" sz="2000" b="0" dirty="0">
                <a:solidFill>
                  <a:schemeClr val="tx1"/>
                </a:solidFill>
                <a:latin typeface="Times New Roman" panose="02020603050405020304" pitchFamily="18" charset="0"/>
                <a:cs typeface="Times New Roman" panose="02020603050405020304" pitchFamily="18" charset="0"/>
              </a:rPr>
              <a:t>Unhappy with Distributor, Reseller and Fortinet. In this scenario it can be very public and very damaging, as again, generally most licensable end-users are government end-users.</a:t>
            </a:r>
          </a:p>
          <a:p>
            <a:endParaRPr lang="en-US" dirty="0"/>
          </a:p>
        </p:txBody>
      </p:sp>
      <p:sp>
        <p:nvSpPr>
          <p:cNvPr id="4" name="TextBox 3"/>
          <p:cNvSpPr txBox="1"/>
          <p:nvPr/>
        </p:nvSpPr>
        <p:spPr>
          <a:xfrm>
            <a:off x="3792515" y="6234546"/>
            <a:ext cx="4147789" cy="355482"/>
          </a:xfrm>
          <a:prstGeom prst="rect">
            <a:avLst/>
          </a:prstGeom>
          <a:noFill/>
        </p:spPr>
        <p:txBody>
          <a:bodyPr wrap="square" rtlCol="0">
            <a:spAutoFit/>
          </a:bodyPr>
          <a:lstStyle/>
          <a:p>
            <a:pPr algn="ctr" defTabSz="457189">
              <a:lnSpc>
                <a:spcPct val="95000"/>
              </a:lnSpc>
              <a:spcAft>
                <a:spcPts val="600"/>
              </a:spcAft>
            </a:pPr>
            <a:r>
              <a:rPr lang="en-US" dirty="0"/>
              <a:t>Fortinet Privileged &amp; Confidential</a:t>
            </a:r>
            <a:endParaRPr lang="en-IN" sz="1400" dirty="0" smtClean="0">
              <a:solidFill>
                <a:srgbClr val="000000"/>
              </a:solidFill>
              <a:cs typeface="Arial" panose="020B0604020202020204" pitchFamily="34" charset="0"/>
            </a:endParaRPr>
          </a:p>
        </p:txBody>
      </p:sp>
    </p:spTree>
    <p:extLst>
      <p:ext uri="{BB962C8B-B14F-4D97-AF65-F5344CB8AC3E}">
        <p14:creationId xmlns:p14="http://schemas.microsoft.com/office/powerpoint/2010/main" val="437768172"/>
      </p:ext>
    </p:extLst>
  </p:cSld>
  <p:clrMapOvr>
    <a:masterClrMapping/>
  </p:clrMapOvr>
  <p:transition spd="slow">
    <p:wip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Grp="1" noChangeAspect="1" noChangeArrowheads="1"/>
          </p:cNvPicPr>
          <p:nvPr>
            <p:ph sz="half" idx="1"/>
          </p:nvPr>
        </p:nvPicPr>
        <p:blipFill>
          <a:blip r:embed="rId3" cstate="print"/>
          <a:stretch>
            <a:fillRect/>
          </a:stretch>
        </p:blipFill>
        <p:spPr bwMode="auto">
          <a:xfrm>
            <a:off x="7254173" y="3987282"/>
            <a:ext cx="3727134" cy="1924050"/>
          </a:xfrm>
          <a:prstGeom prst="rect">
            <a:avLst/>
          </a:prstGeom>
          <a:noFill/>
          <a:ln w="9525">
            <a:noFill/>
            <a:miter lim="800000"/>
            <a:headEnd/>
            <a:tailEnd/>
          </a:ln>
        </p:spPr>
      </p:pic>
      <p:sp>
        <p:nvSpPr>
          <p:cNvPr id="2" name="Title 1"/>
          <p:cNvSpPr>
            <a:spLocks noGrp="1"/>
          </p:cNvSpPr>
          <p:nvPr>
            <p:ph type="title"/>
          </p:nvPr>
        </p:nvSpPr>
        <p:spPr>
          <a:xfrm>
            <a:off x="748145" y="155601"/>
            <a:ext cx="10406012" cy="639533"/>
          </a:xfrm>
        </p:spPr>
        <p:txBody>
          <a:bodyPr/>
          <a:lstStyle/>
          <a:p>
            <a:r>
              <a:rPr lang="en-US" sz="2800" b="1" dirty="0" smtClean="0">
                <a:solidFill>
                  <a:srgbClr val="C00000"/>
                </a:solidFill>
              </a:rPr>
              <a:t>EXPORT VIOLATION EXAMPLES:</a:t>
            </a:r>
            <a:endParaRPr lang="en-US" sz="2800" b="1" dirty="0">
              <a:solidFill>
                <a:srgbClr val="C00000"/>
              </a:solidFill>
            </a:endParaRPr>
          </a:p>
        </p:txBody>
      </p:sp>
      <p:sp>
        <p:nvSpPr>
          <p:cNvPr id="6" name="Rectangle 5"/>
          <p:cNvSpPr/>
          <p:nvPr/>
        </p:nvSpPr>
        <p:spPr>
          <a:xfrm>
            <a:off x="653796" y="909102"/>
            <a:ext cx="10500360" cy="4431983"/>
          </a:xfrm>
          <a:prstGeom prst="rect">
            <a:avLst/>
          </a:prstGeom>
          <a:ln>
            <a:solidFill>
              <a:srgbClr val="C00000"/>
            </a:solidFill>
          </a:ln>
        </p:spPr>
        <p:txBody>
          <a:bodyPr wrap="square">
            <a:spAutoFit/>
          </a:bodyPr>
          <a:lstStyle/>
          <a:p>
            <a:r>
              <a:rPr lang="en-US" b="1" dirty="0"/>
              <a:t>Tuesday, November 24, 2015</a:t>
            </a:r>
            <a:endParaRPr lang="en-US" b="1" dirty="0" smtClean="0"/>
          </a:p>
          <a:p>
            <a:endParaRPr lang="en-US" b="1" dirty="0" smtClean="0"/>
          </a:p>
          <a:p>
            <a:r>
              <a:rPr lang="en-US" b="1" dirty="0" smtClean="0"/>
              <a:t>California </a:t>
            </a:r>
            <a:r>
              <a:rPr lang="en-US" b="1" dirty="0"/>
              <a:t>Company Fined $1.5 million for Illegal Exports to Iran, Syria and Sudan</a:t>
            </a:r>
            <a:endParaRPr lang="en-US" dirty="0"/>
          </a:p>
          <a:p>
            <a:r>
              <a:rPr lang="en-US" dirty="0"/>
              <a:t>The Commerce Department’s Bureau of Industry and Security (BIS) announced today that </a:t>
            </a:r>
            <a:r>
              <a:rPr lang="en-US" dirty="0">
                <a:solidFill>
                  <a:srgbClr val="C00000"/>
                </a:solidFill>
              </a:rPr>
              <a:t>Barracuda Networks, Inc. of Campbell</a:t>
            </a:r>
            <a:r>
              <a:rPr lang="en-US" dirty="0"/>
              <a:t>, California (Barracuda), and its wholly-owned subsidiary, Barracuda Networks, Ltd. of the United Kingdom (Barracuda UK), agreed to a $1.5 million civil penalty to settle allegations that it committed violations of the Export Administration Regulations (EAR) related to the </a:t>
            </a:r>
            <a:r>
              <a:rPr lang="en-US" b="1" dirty="0"/>
              <a:t>unlicensed export and reexport of U.S.-origin equipment and software to Iran, Syria and Sudan</a:t>
            </a:r>
            <a:r>
              <a:rPr lang="en-US" dirty="0"/>
              <a:t>. </a:t>
            </a:r>
            <a:endParaRPr lang="en-US" dirty="0" smtClean="0"/>
          </a:p>
          <a:p>
            <a:r>
              <a:rPr lang="en-US" dirty="0" smtClean="0"/>
              <a:t>The </a:t>
            </a:r>
            <a:r>
              <a:rPr lang="en-US" dirty="0"/>
              <a:t>illegally exported items are controlled by </a:t>
            </a:r>
            <a:r>
              <a:rPr lang="en-US" dirty="0" smtClean="0"/>
              <a:t>the</a:t>
            </a:r>
          </a:p>
          <a:p>
            <a:r>
              <a:rPr lang="en-US" dirty="0" smtClean="0"/>
              <a:t>Commerce </a:t>
            </a:r>
            <a:r>
              <a:rPr lang="en-US" dirty="0"/>
              <a:t>Department for National Security </a:t>
            </a:r>
            <a:endParaRPr lang="en-US" dirty="0" smtClean="0"/>
          </a:p>
          <a:p>
            <a:r>
              <a:rPr lang="en-US" dirty="0" smtClean="0"/>
              <a:t>and/or </a:t>
            </a:r>
            <a:r>
              <a:rPr lang="en-US" dirty="0"/>
              <a:t>Anti-Terrorism reasons and as </a:t>
            </a:r>
            <a:r>
              <a:rPr lang="en-US" dirty="0" smtClean="0"/>
              <a:t>encryption</a:t>
            </a:r>
          </a:p>
          <a:p>
            <a:r>
              <a:rPr lang="en-US" dirty="0" smtClean="0"/>
              <a:t>items</a:t>
            </a:r>
            <a:r>
              <a:rPr lang="en-US" dirty="0"/>
              <a:t>. Iran, Syria and Sudan are designated as </a:t>
            </a:r>
            <a:endParaRPr lang="en-US" dirty="0" smtClean="0"/>
          </a:p>
          <a:p>
            <a:r>
              <a:rPr lang="en-US" dirty="0" smtClean="0"/>
              <a:t>State </a:t>
            </a:r>
            <a:r>
              <a:rPr lang="en-US" dirty="0"/>
              <a:t>Sponsors of Terrorism.</a:t>
            </a:r>
          </a:p>
          <a:p>
            <a:r>
              <a:rPr lang="en-US" sz="1600" dirty="0" smtClean="0"/>
              <a:t>.</a:t>
            </a:r>
            <a:endParaRPr lang="en-US" sz="1600" dirty="0"/>
          </a:p>
          <a:p>
            <a:endParaRPr lang="en-US" sz="1400" dirty="0"/>
          </a:p>
        </p:txBody>
      </p:sp>
      <p:sp>
        <p:nvSpPr>
          <p:cNvPr id="5" name="TextBox 4"/>
          <p:cNvSpPr txBox="1"/>
          <p:nvPr/>
        </p:nvSpPr>
        <p:spPr>
          <a:xfrm>
            <a:off x="3792515" y="6234546"/>
            <a:ext cx="4147789" cy="355482"/>
          </a:xfrm>
          <a:prstGeom prst="rect">
            <a:avLst/>
          </a:prstGeom>
          <a:noFill/>
        </p:spPr>
        <p:txBody>
          <a:bodyPr wrap="square" rtlCol="0">
            <a:spAutoFit/>
          </a:bodyPr>
          <a:lstStyle/>
          <a:p>
            <a:pPr algn="ctr" defTabSz="457189">
              <a:lnSpc>
                <a:spcPct val="95000"/>
              </a:lnSpc>
              <a:spcAft>
                <a:spcPts val="600"/>
              </a:spcAft>
            </a:pPr>
            <a:r>
              <a:rPr lang="en-US" dirty="0"/>
              <a:t>Fortinet Privileged &amp; Confidential</a:t>
            </a:r>
            <a:endParaRPr lang="en-IN" sz="1400" dirty="0" smtClean="0">
              <a:solidFill>
                <a:srgbClr val="000000"/>
              </a:solidFill>
              <a:cs typeface="Arial" panose="020B0604020202020204" pitchFamily="34" charset="0"/>
            </a:endParaRPr>
          </a:p>
        </p:txBody>
      </p:sp>
    </p:spTree>
    <p:extLst>
      <p:ext uri="{BB962C8B-B14F-4D97-AF65-F5344CB8AC3E}">
        <p14:creationId xmlns:p14="http://schemas.microsoft.com/office/powerpoint/2010/main" val="42740850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1418" y="188439"/>
            <a:ext cx="9876243" cy="490331"/>
          </a:xfrm>
        </p:spPr>
        <p:txBody>
          <a:bodyPr/>
          <a:lstStyle/>
          <a:p>
            <a:r>
              <a:rPr lang="en-US" sz="2800" b="1" dirty="0">
                <a:solidFill>
                  <a:srgbClr val="C00000"/>
                </a:solidFill>
              </a:rPr>
              <a:t>EXPORT VIOLATION EXAMPLES:</a:t>
            </a:r>
          </a:p>
        </p:txBody>
      </p:sp>
      <p:sp>
        <p:nvSpPr>
          <p:cNvPr id="3" name="Text Placeholder 2"/>
          <p:cNvSpPr>
            <a:spLocks noGrp="1"/>
          </p:cNvSpPr>
          <p:nvPr>
            <p:ph type="body" sz="quarter" idx="10"/>
          </p:nvPr>
        </p:nvSpPr>
        <p:spPr>
          <a:xfrm>
            <a:off x="600551" y="890801"/>
            <a:ext cx="10561004" cy="286232"/>
          </a:xfrm>
        </p:spPr>
        <p:txBody>
          <a:bodyPr/>
          <a:lstStyle/>
          <a:p>
            <a:r>
              <a:rPr lang="en-US" sz="1400" dirty="0" smtClean="0">
                <a:solidFill>
                  <a:srgbClr val="C00000"/>
                </a:solidFill>
              </a:rPr>
              <a:t> </a:t>
            </a:r>
          </a:p>
        </p:txBody>
      </p:sp>
      <p:sp>
        <p:nvSpPr>
          <p:cNvPr id="6" name="TextBox 5"/>
          <p:cNvSpPr txBox="1"/>
          <p:nvPr/>
        </p:nvSpPr>
        <p:spPr>
          <a:xfrm>
            <a:off x="3792515" y="6234546"/>
            <a:ext cx="4147789" cy="355482"/>
          </a:xfrm>
          <a:prstGeom prst="rect">
            <a:avLst/>
          </a:prstGeom>
          <a:noFill/>
        </p:spPr>
        <p:txBody>
          <a:bodyPr wrap="square" rtlCol="0">
            <a:spAutoFit/>
          </a:bodyPr>
          <a:lstStyle/>
          <a:p>
            <a:pPr algn="ctr" defTabSz="457189">
              <a:lnSpc>
                <a:spcPct val="95000"/>
              </a:lnSpc>
              <a:spcAft>
                <a:spcPts val="600"/>
              </a:spcAft>
            </a:pPr>
            <a:r>
              <a:rPr lang="en-US" dirty="0"/>
              <a:t>Fortinet Privileged &amp; Confidential</a:t>
            </a:r>
            <a:endParaRPr lang="en-IN" sz="1400" dirty="0" smtClean="0">
              <a:solidFill>
                <a:srgbClr val="000000"/>
              </a:solidFill>
              <a:cs typeface="Arial" panose="020B0604020202020204" pitchFamily="34" charset="0"/>
            </a:endParaRPr>
          </a:p>
        </p:txBody>
      </p:sp>
      <p:pic>
        <p:nvPicPr>
          <p:cNvPr id="4" name="Picture 3"/>
          <p:cNvPicPr>
            <a:picLocks noChangeAspect="1"/>
          </p:cNvPicPr>
          <p:nvPr/>
        </p:nvPicPr>
        <p:blipFill>
          <a:blip r:embed="rId2"/>
          <a:stretch>
            <a:fillRect/>
          </a:stretch>
        </p:blipFill>
        <p:spPr>
          <a:xfrm>
            <a:off x="1191491" y="988292"/>
            <a:ext cx="8514678" cy="4747992"/>
          </a:xfrm>
          <a:prstGeom prst="rect">
            <a:avLst/>
          </a:prstGeom>
          <a:ln>
            <a:solidFill>
              <a:srgbClr val="C00000"/>
            </a:solidFill>
          </a:ln>
        </p:spPr>
      </p:pic>
    </p:spTree>
    <p:extLst>
      <p:ext uri="{BB962C8B-B14F-4D97-AF65-F5344CB8AC3E}">
        <p14:creationId xmlns:p14="http://schemas.microsoft.com/office/powerpoint/2010/main" val="2324511506"/>
      </p:ext>
    </p:extLst>
  </p:cSld>
  <p:clrMapOvr>
    <a:masterClrMapping/>
  </p:clrMapOvr>
  <p:transition spd="slow">
    <p:wip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0582" y="172280"/>
            <a:ext cx="9792225" cy="516835"/>
          </a:xfrm>
        </p:spPr>
        <p:txBody>
          <a:bodyPr/>
          <a:lstStyle/>
          <a:p>
            <a:r>
              <a:rPr lang="en-US" sz="2800" b="1" dirty="0">
                <a:solidFill>
                  <a:srgbClr val="C00000"/>
                </a:solidFill>
              </a:rPr>
              <a:t>EXPORT VIOLATION </a:t>
            </a:r>
            <a:r>
              <a:rPr lang="en-US" sz="2800" b="1" dirty="0" smtClean="0">
                <a:solidFill>
                  <a:srgbClr val="C00000"/>
                </a:solidFill>
              </a:rPr>
              <a:t>EXAMPLES- HUAWEI</a:t>
            </a:r>
            <a:endParaRPr lang="en-US" sz="2800" b="1" dirty="0">
              <a:solidFill>
                <a:srgbClr val="C00000"/>
              </a:solidFill>
            </a:endParaRPr>
          </a:p>
        </p:txBody>
      </p:sp>
      <p:sp>
        <p:nvSpPr>
          <p:cNvPr id="3" name="Text Placeholder 2"/>
          <p:cNvSpPr>
            <a:spLocks noGrp="1"/>
          </p:cNvSpPr>
          <p:nvPr>
            <p:ph type="body" sz="quarter" idx="10"/>
          </p:nvPr>
        </p:nvSpPr>
        <p:spPr>
          <a:xfrm>
            <a:off x="572842" y="927751"/>
            <a:ext cx="10561004" cy="1110560"/>
          </a:xfrm>
        </p:spPr>
        <p:txBody>
          <a:bodyPr/>
          <a:lstStyle/>
          <a:p>
            <a:endParaRPr lang="en-US" sz="1800" dirty="0" smtClean="0">
              <a:solidFill>
                <a:srgbClr val="C00000"/>
              </a:solidFill>
            </a:endParaRPr>
          </a:p>
          <a:p>
            <a:endParaRPr lang="en-US" sz="1800" dirty="0" smtClean="0">
              <a:solidFill>
                <a:srgbClr val="C00000"/>
              </a:solidFill>
            </a:endParaRPr>
          </a:p>
          <a:p>
            <a:endParaRPr lang="en-US" dirty="0"/>
          </a:p>
        </p:txBody>
      </p:sp>
      <p:sp>
        <p:nvSpPr>
          <p:cNvPr id="5" name="TextBox 4"/>
          <p:cNvSpPr txBox="1"/>
          <p:nvPr/>
        </p:nvSpPr>
        <p:spPr>
          <a:xfrm>
            <a:off x="3792515" y="6234546"/>
            <a:ext cx="4147789" cy="355482"/>
          </a:xfrm>
          <a:prstGeom prst="rect">
            <a:avLst/>
          </a:prstGeom>
          <a:noFill/>
        </p:spPr>
        <p:txBody>
          <a:bodyPr wrap="square" rtlCol="0">
            <a:spAutoFit/>
          </a:bodyPr>
          <a:lstStyle/>
          <a:p>
            <a:pPr algn="ctr" defTabSz="457189">
              <a:lnSpc>
                <a:spcPct val="95000"/>
              </a:lnSpc>
              <a:spcAft>
                <a:spcPts val="600"/>
              </a:spcAft>
            </a:pPr>
            <a:r>
              <a:rPr lang="en-US" dirty="0"/>
              <a:t>Fortinet Privileged &amp; Confidential</a:t>
            </a:r>
            <a:endParaRPr lang="en-IN" sz="1400" dirty="0" smtClean="0">
              <a:solidFill>
                <a:srgbClr val="000000"/>
              </a:solidFill>
              <a:cs typeface="Arial" panose="020B0604020202020204" pitchFamily="34" charset="0"/>
            </a:endParaRPr>
          </a:p>
        </p:txBody>
      </p:sp>
      <p:pic>
        <p:nvPicPr>
          <p:cNvPr id="7" name="Picture 6"/>
          <p:cNvPicPr>
            <a:picLocks noChangeAspect="1"/>
          </p:cNvPicPr>
          <p:nvPr/>
        </p:nvPicPr>
        <p:blipFill>
          <a:blip r:embed="rId2"/>
          <a:stretch>
            <a:fillRect/>
          </a:stretch>
        </p:blipFill>
        <p:spPr>
          <a:xfrm>
            <a:off x="2151468" y="842580"/>
            <a:ext cx="3714941" cy="323867"/>
          </a:xfrm>
          <a:prstGeom prst="rect">
            <a:avLst/>
          </a:prstGeom>
        </p:spPr>
      </p:pic>
      <p:pic>
        <p:nvPicPr>
          <p:cNvPr id="8" name="Picture 7"/>
          <p:cNvPicPr>
            <a:picLocks noChangeAspect="1"/>
          </p:cNvPicPr>
          <p:nvPr/>
        </p:nvPicPr>
        <p:blipFill>
          <a:blip r:embed="rId3"/>
          <a:stretch>
            <a:fillRect/>
          </a:stretch>
        </p:blipFill>
        <p:spPr>
          <a:xfrm>
            <a:off x="1597892" y="1215911"/>
            <a:ext cx="7583054" cy="4426177"/>
          </a:xfrm>
          <a:prstGeom prst="rect">
            <a:avLst/>
          </a:prstGeom>
          <a:ln>
            <a:solidFill>
              <a:schemeClr val="accent6"/>
            </a:solidFill>
          </a:ln>
        </p:spPr>
      </p:pic>
    </p:spTree>
    <p:extLst>
      <p:ext uri="{BB962C8B-B14F-4D97-AF65-F5344CB8AC3E}">
        <p14:creationId xmlns:p14="http://schemas.microsoft.com/office/powerpoint/2010/main" val="2872026230"/>
      </p:ext>
    </p:extLst>
  </p:cSld>
  <p:clrMapOvr>
    <a:masterClrMapping/>
  </p:clrMapOvr>
  <p:transition spd="slow">
    <p:wip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a:xfrm>
            <a:off x="1163782" y="358899"/>
            <a:ext cx="9664683" cy="1173018"/>
          </a:xfrm>
        </p:spPr>
        <p:txBody>
          <a:bodyPr/>
          <a:lstStyle/>
          <a:p>
            <a:r>
              <a:rPr lang="en-US" altLang="en-US" sz="3200" b="1" dirty="0">
                <a:solidFill>
                  <a:srgbClr val="C00000"/>
                </a:solidFill>
                <a:latin typeface="Times New Roman" panose="02020603050405020304" pitchFamily="18" charset="0"/>
                <a:cs typeface="Times New Roman" panose="02020603050405020304" pitchFamily="18" charset="0"/>
              </a:rPr>
              <a:t>OTHER THINGS TO WATCH FOR</a:t>
            </a:r>
            <a:endParaRPr lang="en-US" sz="3200" b="1" dirty="0" smtClean="0">
              <a:solidFill>
                <a:srgbClr val="C00000"/>
              </a:solidFill>
              <a:latin typeface="Times New Roman" panose="02020603050405020304" pitchFamily="18" charset="0"/>
              <a:cs typeface="Times New Roman" panose="02020603050405020304" pitchFamily="18" charset="0"/>
            </a:endParaRPr>
          </a:p>
        </p:txBody>
      </p:sp>
      <p:sp>
        <p:nvSpPr>
          <p:cNvPr id="16386" name="Text Placeholder 2"/>
          <p:cNvSpPr>
            <a:spLocks noGrp="1"/>
          </p:cNvSpPr>
          <p:nvPr>
            <p:ph type="body" sz="quarter" idx="11"/>
          </p:nvPr>
        </p:nvSpPr>
        <p:spPr>
          <a:xfrm>
            <a:off x="1099127" y="895928"/>
            <a:ext cx="9627567" cy="5200072"/>
          </a:xfrm>
          <a:ln>
            <a:solidFill>
              <a:srgbClr val="C00000"/>
            </a:solidFill>
          </a:ln>
        </p:spPr>
        <p:txBody>
          <a:bodyPr/>
          <a:lstStyle/>
          <a:p>
            <a:pPr marL="285750" lvl="1" indent="-285750">
              <a:lnSpc>
                <a:spcPct val="100000"/>
              </a:lnSpc>
              <a:buSzPct val="100000"/>
              <a:buFont typeface="Wingdings" panose="05000000000000000000" pitchFamily="2" charset="2"/>
              <a:buChar char="ü"/>
              <a:defRPr/>
            </a:pPr>
            <a:r>
              <a:rPr lang="en-US" sz="2000" b="1" dirty="0">
                <a:latin typeface="Times New Roman" panose="02020603050405020304" pitchFamily="18" charset="0"/>
                <a:cs typeface="Times New Roman" panose="02020603050405020304" pitchFamily="18" charset="0"/>
              </a:rPr>
              <a:t>Fortinet prohibits any form of child labor, debt bondage, forced labor, indentured servitude, slavery, or any forms of human trafficking.</a:t>
            </a:r>
          </a:p>
          <a:p>
            <a:pPr marL="569913" lvl="2" indent="-285750">
              <a:lnSpc>
                <a:spcPct val="100000"/>
              </a:lnSpc>
              <a:buSzPct val="100000"/>
              <a:buFont typeface="Wingdings" panose="05000000000000000000" pitchFamily="2" charset="2"/>
              <a:buChar char="§"/>
              <a:defRPr/>
            </a:pPr>
            <a:r>
              <a:rPr lang="en-US" dirty="0">
                <a:latin typeface="Times New Roman" panose="02020603050405020304" pitchFamily="18" charset="0"/>
                <a:cs typeface="Times New Roman" panose="02020603050405020304" pitchFamily="18" charset="0"/>
              </a:rPr>
              <a:t>Fortinet will not conduct business with any entity or person who does not uphold this standard.</a:t>
            </a:r>
          </a:p>
          <a:p>
            <a:pPr>
              <a:buFont typeface="Wingdings" panose="05000000000000000000" pitchFamily="2" charset="2"/>
              <a:buChar char="ü"/>
              <a:defRPr/>
            </a:pPr>
            <a:r>
              <a:rPr lang="en-US" sz="2000" b="1"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Human Trafficking:  Forced labor or sexual exploitation through </a:t>
            </a:r>
            <a:r>
              <a:rPr lang="en-US" sz="2000" dirty="0">
                <a:solidFill>
                  <a:srgbClr val="CE0000"/>
                </a:solidFill>
                <a:latin typeface="Times New Roman" panose="02020603050405020304" pitchFamily="18" charset="0"/>
                <a:cs typeface="Times New Roman" panose="02020603050405020304" pitchFamily="18" charset="0"/>
              </a:rPr>
              <a:t>coercion, deceit, fraud, force or threat.</a:t>
            </a:r>
          </a:p>
          <a:p>
            <a:pPr lvl="2">
              <a:buFont typeface="Wingdings" panose="05000000000000000000" pitchFamily="2" charset="2"/>
              <a:buChar char="§"/>
              <a:defRPr/>
            </a:pPr>
            <a:r>
              <a:rPr lang="en-US" dirty="0">
                <a:latin typeface="Times New Roman" panose="02020603050405020304" pitchFamily="18" charset="0"/>
                <a:cs typeface="Times New Roman" panose="02020603050405020304" pitchFamily="18" charset="0"/>
              </a:rPr>
              <a:t>Victims can be any age, gender, race, sexual orientation, nationality or socio-economic status.</a:t>
            </a:r>
          </a:p>
          <a:p>
            <a:pPr lvl="2">
              <a:buFont typeface="Wingdings" panose="05000000000000000000" pitchFamily="2" charset="2"/>
              <a:buChar char="§"/>
              <a:defRPr/>
            </a:pPr>
            <a:r>
              <a:rPr lang="en-US" dirty="0">
                <a:latin typeface="Times New Roman" panose="02020603050405020304" pitchFamily="18" charset="0"/>
                <a:cs typeface="Times New Roman" panose="02020603050405020304" pitchFamily="18" charset="0"/>
              </a:rPr>
              <a:t>Victims can be in any industry, including construction, factories, farms, restaurants, offices, or personal homes.</a:t>
            </a:r>
          </a:p>
          <a:p>
            <a:pPr lvl="2">
              <a:buFont typeface="Wingdings" panose="05000000000000000000" pitchFamily="2" charset="2"/>
              <a:buChar char="§"/>
              <a:defRPr/>
            </a:pPr>
            <a:r>
              <a:rPr lang="en-US" dirty="0">
                <a:latin typeface="Times New Roman" panose="02020603050405020304" pitchFamily="18" charset="0"/>
                <a:cs typeface="Times New Roman" panose="02020603050405020304" pitchFamily="18" charset="0"/>
              </a:rPr>
              <a:t>Victims may even be Fortinet employees or workers employed by a company with a business relationship to Fortinet. </a:t>
            </a:r>
          </a:p>
          <a:p>
            <a:pPr marL="285750" lvl="1" indent="-285750">
              <a:lnSpc>
                <a:spcPct val="100000"/>
              </a:lnSpc>
              <a:buSzPct val="100000"/>
              <a:buFont typeface="Wingdings" panose="05000000000000000000" pitchFamily="2" charset="2"/>
              <a:buChar char="ü"/>
              <a:defRPr/>
            </a:pPr>
            <a:r>
              <a:rPr lang="en-US" sz="2000" dirty="0">
                <a:latin typeface="Times New Roman" panose="02020603050405020304" pitchFamily="18" charset="0"/>
                <a:cs typeface="Times New Roman" panose="02020603050405020304" pitchFamily="18" charset="0"/>
              </a:rPr>
              <a:t>Fortinet will take reasonable steps to investigate and correct non-compliance. If non-compliance is not corrected within a reasonable time, </a:t>
            </a:r>
            <a:r>
              <a:rPr lang="en-US" sz="2000" b="1" dirty="0">
                <a:latin typeface="Times New Roman" panose="02020603050405020304" pitchFamily="18" charset="0"/>
                <a:cs typeface="Times New Roman" panose="02020603050405020304" pitchFamily="18" charset="0"/>
              </a:rPr>
              <a:t>Fortinet will use its discretion to take disciplinary action, including terminating employment or the business relationship.</a:t>
            </a:r>
          </a:p>
          <a:p>
            <a:pPr marL="342172" indent="-342172">
              <a:spcAft>
                <a:spcPct val="20000"/>
              </a:spcAft>
              <a:buClr>
                <a:schemeClr val="tx1"/>
              </a:buClr>
              <a:buFont typeface="Times" pitchFamily="18" charset="0"/>
              <a:buAutoNum type="arabicPeriod"/>
            </a:pPr>
            <a:endParaRPr lang="en-US" sz="2000" dirty="0" smtClean="0">
              <a:latin typeface="Arial Narrow" pitchFamily="34" charset="0"/>
            </a:endParaRPr>
          </a:p>
        </p:txBody>
      </p:sp>
      <p:sp>
        <p:nvSpPr>
          <p:cNvPr id="4" name="TextBox 3"/>
          <p:cNvSpPr txBox="1"/>
          <p:nvPr/>
        </p:nvSpPr>
        <p:spPr>
          <a:xfrm>
            <a:off x="3792515" y="6234546"/>
            <a:ext cx="4147789" cy="355482"/>
          </a:xfrm>
          <a:prstGeom prst="rect">
            <a:avLst/>
          </a:prstGeom>
          <a:noFill/>
        </p:spPr>
        <p:txBody>
          <a:bodyPr wrap="square" rtlCol="0">
            <a:spAutoFit/>
          </a:bodyPr>
          <a:lstStyle/>
          <a:p>
            <a:pPr algn="ctr" defTabSz="457189">
              <a:lnSpc>
                <a:spcPct val="95000"/>
              </a:lnSpc>
              <a:spcAft>
                <a:spcPts val="600"/>
              </a:spcAft>
            </a:pPr>
            <a:r>
              <a:rPr lang="en-US" dirty="0"/>
              <a:t>Fortinet Privileged &amp; Confidential</a:t>
            </a:r>
            <a:endParaRPr lang="en-IN" sz="1400" dirty="0" smtClean="0">
              <a:solidFill>
                <a:srgbClr val="000000"/>
              </a:solidFill>
              <a:cs typeface="Arial" panose="020B0604020202020204" pitchFamily="34" charset="0"/>
            </a:endParaRPr>
          </a:p>
        </p:txBody>
      </p:sp>
    </p:spTree>
    <p:extLst>
      <p:ext uri="{BB962C8B-B14F-4D97-AF65-F5344CB8AC3E}">
        <p14:creationId xmlns:p14="http://schemas.microsoft.com/office/powerpoint/2010/main" val="3134538209"/>
      </p:ext>
    </p:extLst>
  </p:cSld>
  <p:clrMapOvr>
    <a:masterClrMapping/>
  </p:clrMapOvr>
  <p:transition advTm="148850">
    <p:wipe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p:txBody>
          <a:bodyPr/>
          <a:lstStyle/>
          <a:p>
            <a:pPr marL="0" indent="0">
              <a:buNone/>
            </a:pPr>
            <a:endParaRPr lang="en-US" sz="6600" dirty="0" smtClean="0"/>
          </a:p>
          <a:p>
            <a:pPr marL="0" indent="0" algn="ctr">
              <a:buNone/>
            </a:pPr>
            <a:r>
              <a:rPr lang="en-US" sz="6000" dirty="0" smtClean="0">
                <a:solidFill>
                  <a:srgbClr val="C00000"/>
                </a:solidFill>
                <a:latin typeface="Times New Roman" panose="02020603050405020304" pitchFamily="18" charset="0"/>
                <a:cs typeface="Times New Roman" panose="02020603050405020304" pitchFamily="18" charset="0"/>
              </a:rPr>
              <a:t>COMMON Q &amp; A</a:t>
            </a:r>
            <a:endParaRPr lang="en-US" sz="6000" dirty="0">
              <a:solidFill>
                <a:srgbClr val="C00000"/>
              </a:solidFill>
              <a:latin typeface="Times New Roman" panose="02020603050405020304" pitchFamily="18" charset="0"/>
              <a:cs typeface="Times New Roman" panose="02020603050405020304" pitchFamily="18" charset="0"/>
            </a:endParaRPr>
          </a:p>
        </p:txBody>
      </p:sp>
      <p:sp>
        <p:nvSpPr>
          <p:cNvPr id="2" name="Title 1"/>
          <p:cNvSpPr>
            <a:spLocks noGrp="1"/>
          </p:cNvSpPr>
          <p:nvPr>
            <p:ph type="title"/>
          </p:nvPr>
        </p:nvSpPr>
        <p:spPr/>
        <p:txBody>
          <a:bodyPr/>
          <a:lstStyle/>
          <a:p>
            <a:r>
              <a:rPr lang="en-US" dirty="0" smtClean="0"/>
              <a:t> </a:t>
            </a:r>
            <a:endParaRPr lang="en-US" dirty="0"/>
          </a:p>
        </p:txBody>
      </p:sp>
      <p:sp>
        <p:nvSpPr>
          <p:cNvPr id="4" name="TextBox 3"/>
          <p:cNvSpPr txBox="1"/>
          <p:nvPr/>
        </p:nvSpPr>
        <p:spPr>
          <a:xfrm>
            <a:off x="3792515" y="6234546"/>
            <a:ext cx="4147789" cy="355482"/>
          </a:xfrm>
          <a:prstGeom prst="rect">
            <a:avLst/>
          </a:prstGeom>
          <a:noFill/>
        </p:spPr>
        <p:txBody>
          <a:bodyPr wrap="square" rtlCol="0">
            <a:spAutoFit/>
          </a:bodyPr>
          <a:lstStyle/>
          <a:p>
            <a:pPr algn="ctr" defTabSz="457189">
              <a:lnSpc>
                <a:spcPct val="95000"/>
              </a:lnSpc>
              <a:spcAft>
                <a:spcPts val="600"/>
              </a:spcAft>
            </a:pPr>
            <a:r>
              <a:rPr lang="en-US" dirty="0"/>
              <a:t>Fortinet Privileged &amp; Confidential</a:t>
            </a:r>
            <a:endParaRPr lang="en-IN" sz="1400" dirty="0" smtClean="0">
              <a:solidFill>
                <a:srgbClr val="000000"/>
              </a:solidFill>
              <a:cs typeface="Arial" panose="020B0604020202020204" pitchFamily="34" charset="0"/>
            </a:endParaRPr>
          </a:p>
        </p:txBody>
      </p:sp>
    </p:spTree>
    <p:extLst>
      <p:ext uri="{BB962C8B-B14F-4D97-AF65-F5344CB8AC3E}">
        <p14:creationId xmlns:p14="http://schemas.microsoft.com/office/powerpoint/2010/main" val="1408453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Content Placeholder 2"/>
          <p:cNvSpPr>
            <a:spLocks noGrp="1"/>
          </p:cNvSpPr>
          <p:nvPr>
            <p:ph sz="half" idx="1"/>
          </p:nvPr>
        </p:nvSpPr>
        <p:spPr>
          <a:xfrm>
            <a:off x="850897" y="784287"/>
            <a:ext cx="10089674" cy="5377974"/>
          </a:xfrm>
          <a:ln>
            <a:solidFill>
              <a:srgbClr val="C00000"/>
            </a:solidFill>
          </a:ln>
        </p:spPr>
        <p:txBody>
          <a:bodyPr/>
          <a:lstStyle/>
          <a:p>
            <a:pPr>
              <a:buFont typeface="Wingdings" panose="05000000000000000000" pitchFamily="2" charset="2"/>
              <a:buChar char="ü"/>
            </a:pPr>
            <a:r>
              <a:rPr lang="en-US" altLang="en-US" sz="1600" dirty="0">
                <a:latin typeface="Times New Roman" panose="02020603050405020304" pitchFamily="18" charset="0"/>
                <a:cs typeface="Times New Roman" panose="02020603050405020304" pitchFamily="18" charset="0"/>
              </a:rPr>
              <a:t>Q</a:t>
            </a:r>
            <a:r>
              <a:rPr lang="en-US" altLang="en-US" sz="1600" b="1" dirty="0">
                <a:latin typeface="Times New Roman" panose="02020603050405020304" pitchFamily="18" charset="0"/>
                <a:cs typeface="Times New Roman" panose="02020603050405020304" pitchFamily="18" charset="0"/>
              </a:rPr>
              <a:t>: Does Fortinet have an export license for all countries?</a:t>
            </a:r>
          </a:p>
          <a:p>
            <a:pPr marL="285750" lvl="1" indent="0">
              <a:buFont typeface="Times" panose="02020603050405020304" pitchFamily="18" charset="0"/>
              <a:buNone/>
            </a:pPr>
            <a:r>
              <a:rPr lang="en-US" altLang="en-US" sz="1600" dirty="0">
                <a:latin typeface="Times New Roman" panose="02020603050405020304" pitchFamily="18" charset="0"/>
                <a:cs typeface="Times New Roman" panose="02020603050405020304" pitchFamily="18" charset="0"/>
              </a:rPr>
              <a:t>A: Fortinet GTC has received approval for a global license as well as a specific license for selective countries in Country Group </a:t>
            </a:r>
            <a:r>
              <a:rPr lang="en-US" altLang="en-US" sz="1600" dirty="0" smtClean="0">
                <a:latin typeface="Times New Roman" panose="02020603050405020304" pitchFamily="18" charset="0"/>
                <a:cs typeface="Times New Roman" panose="02020603050405020304" pitchFamily="18" charset="0"/>
              </a:rPr>
              <a:t>D:1</a:t>
            </a:r>
            <a:endParaRPr lang="en-US" altLang="en-US" sz="1600" dirty="0">
              <a:latin typeface="Times New Roman" panose="02020603050405020304" pitchFamily="18" charset="0"/>
              <a:cs typeface="Times New Roman" panose="02020603050405020304" pitchFamily="18" charset="0"/>
            </a:endParaRPr>
          </a:p>
          <a:p>
            <a:pPr>
              <a:buFont typeface="Wingdings" panose="05000000000000000000" pitchFamily="2" charset="2"/>
              <a:buChar char="ü"/>
            </a:pPr>
            <a:r>
              <a:rPr lang="en-US" altLang="en-US" sz="1600" dirty="0" smtClean="0">
                <a:latin typeface="Times New Roman" panose="02020603050405020304" pitchFamily="18" charset="0"/>
                <a:cs typeface="Times New Roman" panose="02020603050405020304" pitchFamily="18" charset="0"/>
              </a:rPr>
              <a:t>Q</a:t>
            </a:r>
            <a:r>
              <a:rPr lang="en-US" altLang="en-US" sz="1600" b="1" dirty="0" smtClean="0">
                <a:latin typeface="Times New Roman" panose="02020603050405020304" pitchFamily="18" charset="0"/>
                <a:cs typeface="Times New Roman" panose="02020603050405020304" pitchFamily="18" charset="0"/>
              </a:rPr>
              <a:t>: Can I use Fortinet’s export license to ship from my stock?</a:t>
            </a:r>
          </a:p>
          <a:p>
            <a:pPr marL="285750" lvl="1" indent="0">
              <a:buFont typeface="Times" panose="02020603050405020304" pitchFamily="18" charset="0"/>
              <a:buNone/>
            </a:pPr>
            <a:r>
              <a:rPr lang="en-US" altLang="en-US" sz="1600" dirty="0" smtClean="0">
                <a:latin typeface="Times New Roman" panose="02020603050405020304" pitchFamily="18" charset="0"/>
                <a:cs typeface="Times New Roman" panose="02020603050405020304" pitchFamily="18" charset="0"/>
              </a:rPr>
              <a:t>A: Fortinet’s export licenses are non-transferrable. The Partner must obtain a re-export license from the U.S. Gov’t before moving stock inventory to a “licensable” government end-user.</a:t>
            </a:r>
          </a:p>
          <a:p>
            <a:pPr>
              <a:buFont typeface="Wingdings" panose="05000000000000000000" pitchFamily="2" charset="2"/>
              <a:buChar char="ü"/>
            </a:pPr>
            <a:r>
              <a:rPr lang="en-US" altLang="en-US" sz="1600" dirty="0" smtClean="0">
                <a:latin typeface="Times New Roman" panose="02020603050405020304" pitchFamily="18" charset="0"/>
                <a:cs typeface="Times New Roman" panose="02020603050405020304" pitchFamily="18" charset="0"/>
              </a:rPr>
              <a:t>Q</a:t>
            </a:r>
            <a:r>
              <a:rPr lang="en-US" altLang="en-US" sz="1600" dirty="0">
                <a:latin typeface="Times New Roman" panose="02020603050405020304" pitchFamily="18" charset="0"/>
                <a:cs typeface="Times New Roman" panose="02020603050405020304" pitchFamily="18" charset="0"/>
              </a:rPr>
              <a:t>: </a:t>
            </a:r>
            <a:r>
              <a:rPr lang="en-US" altLang="en-US" sz="1600" b="1" dirty="0">
                <a:latin typeface="Times New Roman" panose="02020603050405020304" pitchFamily="18" charset="0"/>
                <a:cs typeface="Times New Roman" panose="02020603050405020304" pitchFamily="18" charset="0"/>
              </a:rPr>
              <a:t>Do all government end-users require an export license?</a:t>
            </a:r>
          </a:p>
          <a:p>
            <a:pPr marL="285750" lvl="1" indent="0">
              <a:buFont typeface="Times" panose="02020603050405020304" pitchFamily="18" charset="0"/>
              <a:buNone/>
            </a:pPr>
            <a:r>
              <a:rPr lang="en-US" altLang="en-US" sz="1600" dirty="0">
                <a:latin typeface="Times New Roman" panose="02020603050405020304" pitchFamily="18" charset="0"/>
                <a:cs typeface="Times New Roman" panose="02020603050405020304" pitchFamily="18" charset="0"/>
              </a:rPr>
              <a:t>A: As of 9/20/16 updated regulations allow </a:t>
            </a:r>
            <a:r>
              <a:rPr lang="en-US" altLang="en-US" sz="1600" b="1" dirty="0">
                <a:latin typeface="Times New Roman" panose="02020603050405020304" pitchFamily="18" charset="0"/>
                <a:cs typeface="Times New Roman" panose="02020603050405020304" pitchFamily="18" charset="0"/>
              </a:rPr>
              <a:t>Less Sensitive </a:t>
            </a:r>
            <a:r>
              <a:rPr lang="en-US" altLang="en-US" sz="1600" dirty="0">
                <a:latin typeface="Times New Roman" panose="02020603050405020304" pitchFamily="18" charset="0"/>
                <a:cs typeface="Times New Roman" panose="02020603050405020304" pitchFamily="18" charset="0"/>
              </a:rPr>
              <a:t>Gov’t to ship based on an exemption, no license required. However, this does not include units that shipped PRIOR to this ruling</a:t>
            </a:r>
            <a:r>
              <a:rPr lang="en-US" altLang="en-US" sz="1600" dirty="0" smtClean="0">
                <a:latin typeface="Times New Roman" panose="02020603050405020304" pitchFamily="18" charset="0"/>
                <a:cs typeface="Times New Roman" panose="02020603050405020304" pitchFamily="18" charset="0"/>
              </a:rPr>
              <a:t>.  </a:t>
            </a:r>
            <a:r>
              <a:rPr lang="en-US" altLang="en-US" sz="1600" dirty="0">
                <a:latin typeface="Times New Roman" panose="02020603050405020304" pitchFamily="18" charset="0"/>
                <a:cs typeface="Times New Roman" panose="02020603050405020304" pitchFamily="18" charset="0"/>
              </a:rPr>
              <a:t>C</a:t>
            </a:r>
            <a:r>
              <a:rPr lang="en-US" altLang="en-US" sz="1600" dirty="0" smtClean="0">
                <a:latin typeface="Times New Roman" panose="02020603050405020304" pitchFamily="18" charset="0"/>
                <a:cs typeface="Times New Roman" panose="02020603050405020304" pitchFamily="18" charset="0"/>
              </a:rPr>
              <a:t>ontact GTC (</a:t>
            </a:r>
            <a:r>
              <a:rPr lang="en-US" altLang="en-US" sz="1600" dirty="0" smtClean="0">
                <a:latin typeface="Times New Roman" panose="02020603050405020304" pitchFamily="18" charset="0"/>
                <a:cs typeface="Times New Roman" panose="02020603050405020304" pitchFamily="18" charset="0"/>
                <a:hlinkClick r:id="rId2"/>
              </a:rPr>
              <a:t>exportalert@fortinet.com</a:t>
            </a:r>
            <a:r>
              <a:rPr lang="en-US" altLang="en-US" sz="1600" dirty="0" smtClean="0">
                <a:latin typeface="Times New Roman" panose="02020603050405020304" pitchFamily="18" charset="0"/>
                <a:cs typeface="Times New Roman" panose="02020603050405020304" pitchFamily="18" charset="0"/>
              </a:rPr>
              <a:t>) for guidance to avoid inaccurate determination of the regulations.</a:t>
            </a:r>
          </a:p>
          <a:p>
            <a:pPr>
              <a:buFont typeface="Wingdings" panose="05000000000000000000" pitchFamily="2" charset="2"/>
              <a:buChar char="ü"/>
            </a:pPr>
            <a:r>
              <a:rPr lang="en-US" altLang="en-US" sz="1600" dirty="0">
                <a:latin typeface="Times New Roman" panose="02020603050405020304" pitchFamily="18" charset="0"/>
                <a:cs typeface="Times New Roman" panose="02020603050405020304" pitchFamily="18" charset="0"/>
              </a:rPr>
              <a:t>Q: </a:t>
            </a:r>
            <a:r>
              <a:rPr lang="en-US" altLang="en-US" sz="1600" b="1" dirty="0">
                <a:latin typeface="Times New Roman" panose="02020603050405020304" pitchFamily="18" charset="0"/>
                <a:cs typeface="Times New Roman" panose="02020603050405020304" pitchFamily="18" charset="0"/>
              </a:rPr>
              <a:t>What does 15 day PSN mean?</a:t>
            </a:r>
          </a:p>
          <a:p>
            <a:pPr marL="285750" lvl="1" indent="0">
              <a:buFont typeface="Times" panose="02020603050405020304" pitchFamily="18" charset="0"/>
              <a:buNone/>
            </a:pPr>
            <a:r>
              <a:rPr lang="en-US" altLang="en-US" sz="1600" dirty="0">
                <a:latin typeface="Times New Roman" panose="02020603050405020304" pitchFamily="18" charset="0"/>
                <a:cs typeface="Times New Roman" panose="02020603050405020304" pitchFamily="18" charset="0"/>
              </a:rPr>
              <a:t>A: The 15 day pre-shipment  is a requirement of Fortinet’s Export Licenses (ELA). The 15 day notification is submitted to the U.S. Gov’t as required by the export license. Fortinet may not ship/fulfill  </a:t>
            </a:r>
            <a:r>
              <a:rPr lang="en-US" altLang="en-US" sz="1600" b="1" dirty="0">
                <a:latin typeface="Times New Roman" panose="02020603050405020304" pitchFamily="18" charset="0"/>
                <a:cs typeface="Times New Roman" panose="02020603050405020304" pitchFamily="18" charset="0"/>
              </a:rPr>
              <a:t>prior</a:t>
            </a:r>
            <a:r>
              <a:rPr lang="en-US" altLang="en-US" sz="1600" dirty="0">
                <a:latin typeface="Times New Roman" panose="02020603050405020304" pitchFamily="18" charset="0"/>
                <a:cs typeface="Times New Roman" panose="02020603050405020304" pitchFamily="18" charset="0"/>
              </a:rPr>
              <a:t> to the proposed ship date  ( + 15 days from the date GTC submits to the U.S. Gov’t  i.e. filed Jan. 1 , count 15 days , proposed ship date is January 15</a:t>
            </a:r>
            <a:r>
              <a:rPr lang="en-US" altLang="en-US" sz="1600" baseline="30000" dirty="0">
                <a:latin typeface="Times New Roman" panose="02020603050405020304" pitchFamily="18" charset="0"/>
                <a:cs typeface="Times New Roman" panose="02020603050405020304" pitchFamily="18" charset="0"/>
              </a:rPr>
              <a:t>th</a:t>
            </a:r>
            <a:r>
              <a:rPr lang="en-US" altLang="en-US" sz="1600" dirty="0">
                <a:latin typeface="Times New Roman" panose="02020603050405020304" pitchFamily="18" charset="0"/>
                <a:cs typeface="Times New Roman" panose="02020603050405020304" pitchFamily="18" charset="0"/>
              </a:rPr>
              <a:t> . During this time, the US Gov’t may notify Fortinet to inspect the goods against the filing</a:t>
            </a:r>
            <a:r>
              <a:rPr lang="en-US" altLang="en-US" sz="1600" dirty="0" smtClean="0">
                <a:latin typeface="Times New Roman" panose="02020603050405020304" pitchFamily="18" charset="0"/>
                <a:cs typeface="Times New Roman" panose="02020603050405020304" pitchFamily="18" charset="0"/>
              </a:rPr>
              <a:t>.)</a:t>
            </a:r>
          </a:p>
          <a:p>
            <a:pPr marL="284163" indent="-285750">
              <a:buFont typeface="Wingdings" panose="05000000000000000000" pitchFamily="2" charset="2"/>
              <a:buChar char="ü"/>
            </a:pPr>
            <a:r>
              <a:rPr lang="en-US" altLang="en-US" sz="1600" dirty="0" smtClean="0">
                <a:latin typeface="Times New Roman" panose="02020603050405020304" pitchFamily="18" charset="0"/>
                <a:cs typeface="Times New Roman" panose="02020603050405020304" pitchFamily="18" charset="0"/>
              </a:rPr>
              <a:t>Q: </a:t>
            </a:r>
            <a:r>
              <a:rPr lang="en-US" altLang="en-US" sz="1600" b="1" dirty="0" smtClean="0">
                <a:latin typeface="Times New Roman" panose="02020603050405020304" pitchFamily="18" charset="0"/>
                <a:cs typeface="Times New Roman" panose="02020603050405020304" pitchFamily="18" charset="0"/>
              </a:rPr>
              <a:t>Who can submit the 15 day PSN?</a:t>
            </a:r>
          </a:p>
          <a:p>
            <a:pPr marL="285750" lvl="1" indent="0">
              <a:buFont typeface="Times" panose="02020603050405020304" pitchFamily="18" charset="0"/>
              <a:buNone/>
            </a:pPr>
            <a:r>
              <a:rPr lang="en-US" altLang="en-US" sz="1600" dirty="0" smtClean="0">
                <a:latin typeface="Times New Roman" panose="02020603050405020304" pitchFamily="18" charset="0"/>
                <a:cs typeface="Times New Roman" panose="02020603050405020304" pitchFamily="18" charset="0"/>
              </a:rPr>
              <a:t>A. Fortinet Sales and/partners can request Fortinet GTC team to file the 15 day PSN in advance of receiving the PO as long as the FINAL BOM , End-user install information is known.</a:t>
            </a:r>
          </a:p>
          <a:p>
            <a:pPr marL="285750" lvl="1" indent="0">
              <a:buFont typeface="Times" panose="02020603050405020304" pitchFamily="18" charset="0"/>
              <a:buNone/>
            </a:pPr>
            <a:endParaRPr lang="en-US" altLang="en-US" sz="1500" dirty="0" smtClean="0">
              <a:latin typeface="Calibri" panose="020F0502020204030204" pitchFamily="34" charset="0"/>
              <a:cs typeface="Calibri" panose="020F0502020204030204" pitchFamily="34" charset="0"/>
            </a:endParaRPr>
          </a:p>
          <a:p>
            <a:pPr marL="285750" lvl="1" indent="0">
              <a:buFont typeface="Times" panose="02020603050405020304" pitchFamily="18" charset="0"/>
              <a:buNone/>
            </a:pPr>
            <a:endParaRPr lang="en-US" altLang="en-US" sz="1500" dirty="0">
              <a:latin typeface="Calibri" panose="020F0502020204030204" pitchFamily="34" charset="0"/>
              <a:cs typeface="Calibri" panose="020F0502020204030204" pitchFamily="34" charset="0"/>
            </a:endParaRPr>
          </a:p>
          <a:p>
            <a:pPr marL="285750" lvl="1" indent="0">
              <a:buFont typeface="Times" panose="02020603050405020304" pitchFamily="18" charset="0"/>
              <a:buNone/>
            </a:pPr>
            <a:endParaRPr lang="en-US" altLang="en-US" sz="1500" dirty="0" smtClean="0">
              <a:latin typeface="Calibri" panose="020F0502020204030204" pitchFamily="34" charset="0"/>
              <a:cs typeface="Calibri" panose="020F0502020204030204" pitchFamily="34" charset="0"/>
            </a:endParaRPr>
          </a:p>
        </p:txBody>
      </p:sp>
      <p:sp>
        <p:nvSpPr>
          <p:cNvPr id="14338" name="Title 1"/>
          <p:cNvSpPr>
            <a:spLocks noGrp="1"/>
          </p:cNvSpPr>
          <p:nvPr>
            <p:ph type="title"/>
          </p:nvPr>
        </p:nvSpPr>
        <p:spPr>
          <a:xfrm>
            <a:off x="713072" y="462518"/>
            <a:ext cx="10017444" cy="319363"/>
          </a:xfrm>
        </p:spPr>
        <p:txBody>
          <a:bodyPr/>
          <a:lstStyle/>
          <a:p>
            <a:r>
              <a:rPr lang="en-US" altLang="en-US" sz="3200" b="1" dirty="0" smtClean="0">
                <a:solidFill>
                  <a:srgbClr val="C00000"/>
                </a:solidFill>
                <a:latin typeface="Times New Roman" panose="02020603050405020304" pitchFamily="18" charset="0"/>
                <a:cs typeface="Times New Roman" panose="02020603050405020304" pitchFamily="18" charset="0"/>
              </a:rPr>
              <a:t>COMMON Q&amp;A- EXPORT LICENSE</a:t>
            </a:r>
            <a:br>
              <a:rPr lang="en-US" altLang="en-US" sz="3200" b="1" dirty="0" smtClean="0">
                <a:solidFill>
                  <a:srgbClr val="C00000"/>
                </a:solidFill>
                <a:latin typeface="Times New Roman" panose="02020603050405020304" pitchFamily="18" charset="0"/>
                <a:cs typeface="Times New Roman" panose="02020603050405020304" pitchFamily="18" charset="0"/>
              </a:rPr>
            </a:br>
            <a:endParaRPr lang="en-US" altLang="en-US" sz="3200" b="1" dirty="0" smtClean="0">
              <a:solidFill>
                <a:srgbClr val="C00000"/>
              </a:solidFill>
              <a:latin typeface="Times New Roman" panose="02020603050405020304" pitchFamily="18" charset="0"/>
              <a:cs typeface="Times New Roman" panose="02020603050405020304" pitchFamily="18" charset="0"/>
            </a:endParaRPr>
          </a:p>
        </p:txBody>
      </p:sp>
      <p:sp>
        <p:nvSpPr>
          <p:cNvPr id="4" name="TextBox 3"/>
          <p:cNvSpPr txBox="1"/>
          <p:nvPr/>
        </p:nvSpPr>
        <p:spPr>
          <a:xfrm>
            <a:off x="3792515" y="6234546"/>
            <a:ext cx="4147789" cy="355482"/>
          </a:xfrm>
          <a:prstGeom prst="rect">
            <a:avLst/>
          </a:prstGeom>
          <a:noFill/>
        </p:spPr>
        <p:txBody>
          <a:bodyPr wrap="square" rtlCol="0">
            <a:spAutoFit/>
          </a:bodyPr>
          <a:lstStyle/>
          <a:p>
            <a:pPr algn="ctr" defTabSz="457189">
              <a:lnSpc>
                <a:spcPct val="95000"/>
              </a:lnSpc>
              <a:spcAft>
                <a:spcPts val="600"/>
              </a:spcAft>
            </a:pPr>
            <a:r>
              <a:rPr lang="en-US" dirty="0"/>
              <a:t>Fortinet Privileged &amp; Confidential</a:t>
            </a:r>
            <a:endParaRPr lang="en-IN" sz="1400" dirty="0" smtClean="0">
              <a:solidFill>
                <a:srgbClr val="000000"/>
              </a:solidFill>
              <a:cs typeface="Arial" panose="020B0604020202020204" pitchFamily="34" charset="0"/>
            </a:endParaRPr>
          </a:p>
        </p:txBody>
      </p:sp>
    </p:spTree>
    <p:extLst>
      <p:ext uri="{BB962C8B-B14F-4D97-AF65-F5344CB8AC3E}">
        <p14:creationId xmlns:p14="http://schemas.microsoft.com/office/powerpoint/2010/main" val="14313771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58646" y="907321"/>
            <a:ext cx="9897524" cy="4861034"/>
          </a:xfrm>
          <a:ln>
            <a:solidFill>
              <a:srgbClr val="C00000"/>
            </a:solidFill>
          </a:ln>
        </p:spPr>
        <p:txBody>
          <a:bodyPr/>
          <a:lstStyle/>
          <a:p>
            <a:pPr>
              <a:buFont typeface="Wingdings" panose="05000000000000000000" pitchFamily="2" charset="2"/>
              <a:buChar char="ü"/>
            </a:pPr>
            <a:r>
              <a:rPr lang="en-US" sz="1600" dirty="0" smtClean="0">
                <a:latin typeface="Times New Roman" panose="02020603050405020304" pitchFamily="18" charset="0"/>
                <a:cs typeface="Times New Roman" panose="02020603050405020304" pitchFamily="18" charset="0"/>
              </a:rPr>
              <a:t>Q: </a:t>
            </a:r>
            <a:r>
              <a:rPr lang="en-US" sz="1600" b="1" dirty="0" smtClean="0">
                <a:latin typeface="Times New Roman" panose="02020603050405020304" pitchFamily="18" charset="0"/>
                <a:cs typeface="Times New Roman" panose="02020603050405020304" pitchFamily="18" charset="0"/>
              </a:rPr>
              <a:t>Is there a process to convert a non-export license unit into a licensed unit?</a:t>
            </a:r>
          </a:p>
          <a:p>
            <a:pPr marL="287337" lvl="1" indent="0">
              <a:buNone/>
            </a:pPr>
            <a:r>
              <a:rPr lang="en-US" sz="1600" dirty="0" smtClean="0">
                <a:latin typeface="Times New Roman" panose="02020603050405020304" pitchFamily="18" charset="0"/>
                <a:cs typeface="Times New Roman" panose="02020603050405020304" pitchFamily="18" charset="0"/>
              </a:rPr>
              <a:t>A: The non export license units must be returned to the partner who will be required to obtain a re-export license before the unit is re-installed.  Since most partners can not file a re-export license, </a:t>
            </a:r>
            <a:r>
              <a:rPr lang="en-US" sz="1600" dirty="0">
                <a:latin typeface="Times New Roman" panose="02020603050405020304" pitchFamily="18" charset="0"/>
                <a:cs typeface="Times New Roman" panose="02020603050405020304" pitchFamily="18" charset="0"/>
              </a:rPr>
              <a:t>t</a:t>
            </a:r>
            <a:r>
              <a:rPr lang="en-US" sz="1600" dirty="0" smtClean="0">
                <a:latin typeface="Times New Roman" panose="02020603050405020304" pitchFamily="18" charset="0"/>
                <a:cs typeface="Times New Roman" panose="02020603050405020304" pitchFamily="18" charset="0"/>
              </a:rPr>
              <a:t>he most expedient process would be to submit a PO for new hardware to Fortinet to ship against a valid export license. Generally, we do not recommend shipping the original unit to the partner to a government end-user.</a:t>
            </a:r>
          </a:p>
          <a:p>
            <a:pPr>
              <a:buFont typeface="Wingdings" panose="05000000000000000000" pitchFamily="2" charset="2"/>
              <a:buChar char="ü"/>
            </a:pPr>
            <a:r>
              <a:rPr lang="en-US" sz="1600" dirty="0" smtClean="0">
                <a:latin typeface="Times New Roman" panose="02020603050405020304" pitchFamily="18" charset="0"/>
                <a:cs typeface="Times New Roman" panose="02020603050405020304" pitchFamily="18" charset="0"/>
              </a:rPr>
              <a:t>Q: </a:t>
            </a:r>
            <a:r>
              <a:rPr lang="en-US" sz="1600" b="1" dirty="0" smtClean="0">
                <a:latin typeface="Times New Roman" panose="02020603050405020304" pitchFamily="18" charset="0"/>
                <a:cs typeface="Times New Roman" panose="02020603050405020304" pitchFamily="18" charset="0"/>
              </a:rPr>
              <a:t>How can I request information if an export license was obtained for a specific unit?</a:t>
            </a:r>
          </a:p>
          <a:p>
            <a:pPr marL="287337" lvl="1" indent="0">
              <a:buNone/>
            </a:pPr>
            <a:r>
              <a:rPr lang="en-US" sz="1600" dirty="0" smtClean="0">
                <a:latin typeface="Times New Roman" panose="02020603050405020304" pitchFamily="18" charset="0"/>
                <a:cs typeface="Times New Roman" panose="02020603050405020304" pitchFamily="18" charset="0"/>
              </a:rPr>
              <a:t>A: Contact exportalert and provide the end-user name, website, serial no.</a:t>
            </a:r>
          </a:p>
          <a:p>
            <a:pPr>
              <a:buFont typeface="Wingdings" panose="05000000000000000000" pitchFamily="2" charset="2"/>
              <a:buChar char="ü"/>
            </a:pPr>
            <a:r>
              <a:rPr lang="en-US" sz="1600" dirty="0" smtClean="0">
                <a:latin typeface="Times New Roman" panose="02020603050405020304" pitchFamily="18" charset="0"/>
                <a:cs typeface="Times New Roman" panose="02020603050405020304" pitchFamily="18" charset="0"/>
              </a:rPr>
              <a:t>Q: </a:t>
            </a:r>
            <a:r>
              <a:rPr lang="en-US" sz="1600" b="1" dirty="0" smtClean="0">
                <a:latin typeface="Times New Roman" panose="02020603050405020304" pitchFamily="18" charset="0"/>
                <a:cs typeface="Times New Roman" panose="02020603050405020304" pitchFamily="18" charset="0"/>
              </a:rPr>
              <a:t>What products do I need to worry about? Is it all Fortinet products or just some?</a:t>
            </a:r>
          </a:p>
          <a:p>
            <a:pPr marL="287337" lvl="1" indent="0">
              <a:buNone/>
            </a:pPr>
            <a:r>
              <a:rPr lang="en-US" sz="1600" dirty="0" smtClean="0">
                <a:latin typeface="Times New Roman" panose="02020603050405020304" pitchFamily="18" charset="0"/>
                <a:cs typeface="Times New Roman" panose="02020603050405020304" pitchFamily="18" charset="0"/>
              </a:rPr>
              <a:t>A: Products classified as License Designation Restricted require an export license for gov’t end-users. These include but not limited to : Ascenlink, FortiCache, FortiCarrier, FortiGate, FortSwitch, FortiVoice, FortiWan)  Refer to the most recent GTC Export Matrix.</a:t>
            </a:r>
          </a:p>
          <a:p>
            <a:pPr>
              <a:buFont typeface="Wingdings" panose="05000000000000000000" pitchFamily="2" charset="2"/>
              <a:buChar char="ü"/>
            </a:pPr>
            <a:r>
              <a:rPr lang="en-US" sz="1600" b="1" dirty="0" smtClean="0">
                <a:latin typeface="Times New Roman" panose="02020603050405020304" pitchFamily="18" charset="0"/>
                <a:cs typeface="Times New Roman" panose="02020603050405020304" pitchFamily="18" charset="0"/>
              </a:rPr>
              <a:t>Q:What happens when I find a unit that was not licensed? </a:t>
            </a:r>
          </a:p>
          <a:p>
            <a:pPr marL="287337" lvl="1" indent="0">
              <a:buNone/>
            </a:pPr>
            <a:r>
              <a:rPr lang="en-US" sz="1600" dirty="0" smtClean="0">
                <a:latin typeface="Times New Roman" panose="02020603050405020304" pitchFamily="18" charset="0"/>
                <a:cs typeface="Times New Roman" panose="02020603050405020304" pitchFamily="18" charset="0"/>
              </a:rPr>
              <a:t>A: If you receive a notification from Fortinet GTC, contact Fortinet Sales to help coordinate the blocking of the unit and to submit a replacement hardware PO for Fortinet to ship against an export license. </a:t>
            </a:r>
            <a:endParaRPr lang="en-US" sz="1600" dirty="0">
              <a:latin typeface="Times New Roman" panose="02020603050405020304" pitchFamily="18" charset="0"/>
              <a:cs typeface="Times New Roman" panose="02020603050405020304" pitchFamily="18" charset="0"/>
            </a:endParaRPr>
          </a:p>
        </p:txBody>
      </p:sp>
      <p:sp>
        <p:nvSpPr>
          <p:cNvPr id="2" name="Title 1"/>
          <p:cNvSpPr>
            <a:spLocks noGrp="1"/>
          </p:cNvSpPr>
          <p:nvPr>
            <p:ph type="title"/>
          </p:nvPr>
        </p:nvSpPr>
        <p:spPr>
          <a:xfrm>
            <a:off x="615167" y="208609"/>
            <a:ext cx="10566235" cy="666037"/>
          </a:xfrm>
        </p:spPr>
        <p:txBody>
          <a:bodyPr/>
          <a:lstStyle/>
          <a:p>
            <a:r>
              <a:rPr lang="en-US" altLang="en-US" sz="3200" b="1" dirty="0">
                <a:solidFill>
                  <a:srgbClr val="C00000"/>
                </a:solidFill>
                <a:latin typeface="Times New Roman" panose="02020603050405020304" pitchFamily="18" charset="0"/>
                <a:cs typeface="Times New Roman" panose="02020603050405020304" pitchFamily="18" charset="0"/>
              </a:rPr>
              <a:t>COMMON </a:t>
            </a:r>
            <a:r>
              <a:rPr lang="en-US" altLang="en-US" sz="3200" b="1" dirty="0" smtClean="0">
                <a:solidFill>
                  <a:srgbClr val="C00000"/>
                </a:solidFill>
                <a:latin typeface="Times New Roman" panose="02020603050405020304" pitchFamily="18" charset="0"/>
                <a:cs typeface="Times New Roman" panose="02020603050405020304" pitchFamily="18" charset="0"/>
              </a:rPr>
              <a:t>Q&amp;A- EXPORT LICENSE</a:t>
            </a:r>
            <a:endParaRPr lang="en-US" sz="3200" dirty="0">
              <a:latin typeface="Times New Roman" panose="02020603050405020304" pitchFamily="18" charset="0"/>
              <a:cs typeface="Times New Roman" panose="02020603050405020304" pitchFamily="18" charset="0"/>
            </a:endParaRPr>
          </a:p>
        </p:txBody>
      </p:sp>
      <p:sp>
        <p:nvSpPr>
          <p:cNvPr id="4" name="TextBox 3"/>
          <p:cNvSpPr txBox="1"/>
          <p:nvPr/>
        </p:nvSpPr>
        <p:spPr>
          <a:xfrm>
            <a:off x="3792515" y="6234546"/>
            <a:ext cx="4147789" cy="355482"/>
          </a:xfrm>
          <a:prstGeom prst="rect">
            <a:avLst/>
          </a:prstGeom>
          <a:noFill/>
        </p:spPr>
        <p:txBody>
          <a:bodyPr wrap="square" rtlCol="0">
            <a:spAutoFit/>
          </a:bodyPr>
          <a:lstStyle/>
          <a:p>
            <a:pPr algn="ctr" defTabSz="457189">
              <a:lnSpc>
                <a:spcPct val="95000"/>
              </a:lnSpc>
              <a:spcAft>
                <a:spcPts val="600"/>
              </a:spcAft>
            </a:pPr>
            <a:r>
              <a:rPr lang="en-US" dirty="0"/>
              <a:t>Fortinet Privileged &amp; Confidential</a:t>
            </a:r>
            <a:endParaRPr lang="en-IN" sz="1400" dirty="0" smtClean="0">
              <a:solidFill>
                <a:srgbClr val="000000"/>
              </a:solidFill>
              <a:cs typeface="Arial" panose="020B0604020202020204" pitchFamily="34" charset="0"/>
            </a:endParaRPr>
          </a:p>
        </p:txBody>
      </p:sp>
    </p:spTree>
    <p:extLst>
      <p:ext uri="{BB962C8B-B14F-4D97-AF65-F5344CB8AC3E}">
        <p14:creationId xmlns:p14="http://schemas.microsoft.com/office/powerpoint/2010/main" val="4655733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Title 1"/>
          <p:cNvSpPr>
            <a:spLocks noGrp="1"/>
          </p:cNvSpPr>
          <p:nvPr>
            <p:ph type="title"/>
          </p:nvPr>
        </p:nvSpPr>
        <p:spPr>
          <a:xfrm>
            <a:off x="1339273" y="341744"/>
            <a:ext cx="10011899" cy="549055"/>
          </a:xfrm>
          <a:ln>
            <a:solidFill>
              <a:schemeClr val="bg1"/>
            </a:solidFill>
          </a:ln>
        </p:spPr>
        <p:txBody>
          <a:bodyPr/>
          <a:lstStyle/>
          <a:p>
            <a:pPr eaLnBrk="1" hangingPunct="1"/>
            <a:r>
              <a:rPr lang="en-US" sz="3200" b="1" dirty="0" smtClean="0">
                <a:solidFill>
                  <a:srgbClr val="C00000"/>
                </a:solidFill>
                <a:latin typeface="Times New Roman" panose="02020603050405020304" pitchFamily="18" charset="0"/>
                <a:cs typeface="Times New Roman" panose="02020603050405020304" pitchFamily="18" charset="0"/>
              </a:rPr>
              <a:t>PARTNER RESPONSIBILITY</a:t>
            </a:r>
          </a:p>
        </p:txBody>
      </p:sp>
      <p:sp>
        <p:nvSpPr>
          <p:cNvPr id="3" name="Text Placeholder 2"/>
          <p:cNvSpPr>
            <a:spLocks noGrp="1"/>
          </p:cNvSpPr>
          <p:nvPr>
            <p:ph type="body" sz="quarter" idx="11"/>
          </p:nvPr>
        </p:nvSpPr>
        <p:spPr>
          <a:xfrm>
            <a:off x="1339273" y="1025237"/>
            <a:ext cx="9171710" cy="5098472"/>
          </a:xfrm>
          <a:ln>
            <a:solidFill>
              <a:srgbClr val="C00000"/>
            </a:solidFill>
          </a:ln>
        </p:spPr>
        <p:txBody>
          <a:bodyPr rtlCol="0">
            <a:normAutofit lnSpcReduction="10000"/>
          </a:bodyPr>
          <a:lstStyle/>
          <a:p>
            <a:pPr marL="0" indent="0">
              <a:buNone/>
              <a:tabLst>
                <a:tab pos="554287" algn="l"/>
              </a:tabLst>
              <a:defRPr/>
            </a:pPr>
            <a:endParaRPr lang="en-US" sz="2000" dirty="0" smtClean="0">
              <a:latin typeface="Times New Roman" panose="02020603050405020304" pitchFamily="18" charset="0"/>
              <a:cs typeface="Times New Roman" panose="02020603050405020304" pitchFamily="18" charset="0"/>
            </a:endParaRPr>
          </a:p>
          <a:p>
            <a:pPr marL="501646" indent="-501646">
              <a:buFont typeface="+mj-lt"/>
              <a:buAutoNum type="arabicPeriod"/>
              <a:tabLst>
                <a:tab pos="554287" algn="l"/>
              </a:tabLst>
              <a:defRPr/>
            </a:pPr>
            <a:r>
              <a:rPr lang="en-US" sz="2000" dirty="0" smtClean="0">
                <a:latin typeface="Times New Roman" panose="02020603050405020304" pitchFamily="18" charset="0"/>
                <a:cs typeface="Times New Roman" panose="02020603050405020304" pitchFamily="18" charset="0"/>
              </a:rPr>
              <a:t>Ken </a:t>
            </a:r>
            <a:r>
              <a:rPr lang="en-US" sz="2000" dirty="0">
                <a:latin typeface="Times New Roman" panose="02020603050405020304" pitchFamily="18" charset="0"/>
                <a:cs typeface="Times New Roman" panose="02020603050405020304" pitchFamily="18" charset="0"/>
              </a:rPr>
              <a:t>Xie, the Fortinet Board of Directors, and the Exec team have made </a:t>
            </a:r>
            <a:r>
              <a:rPr lang="en-US" sz="2000" dirty="0" smtClean="0">
                <a:latin typeface="Times New Roman" panose="02020603050405020304" pitchFamily="18" charset="0"/>
                <a:cs typeface="Times New Roman" panose="02020603050405020304" pitchFamily="18" charset="0"/>
              </a:rPr>
              <a:t>clear</a:t>
            </a:r>
            <a:r>
              <a:rPr lang="en-US" sz="2000" dirty="0">
                <a:latin typeface="Times New Roman" panose="02020603050405020304" pitchFamily="18" charset="0"/>
                <a:cs typeface="Times New Roman" panose="02020603050405020304" pitchFamily="18" charset="0"/>
              </a:rPr>
              <a:t>: </a:t>
            </a:r>
            <a:r>
              <a:rPr lang="en-US" sz="2000" b="1" dirty="0">
                <a:solidFill>
                  <a:srgbClr val="C00000"/>
                </a:solidFill>
                <a:latin typeface="Times New Roman" panose="02020603050405020304" pitchFamily="18" charset="0"/>
                <a:cs typeface="Times New Roman" panose="02020603050405020304" pitchFamily="18" charset="0"/>
              </a:rPr>
              <a:t>ethical practices are key for both employees and partners</a:t>
            </a:r>
          </a:p>
          <a:p>
            <a:pPr marL="501646" indent="-501646">
              <a:buFont typeface="+mj-lt"/>
              <a:buAutoNum type="arabicPeriod"/>
              <a:tabLst>
                <a:tab pos="554287" algn="l"/>
              </a:tabLst>
              <a:defRPr/>
            </a:pPr>
            <a:endParaRPr lang="en-US" sz="2000" dirty="0">
              <a:latin typeface="Times New Roman" panose="02020603050405020304" pitchFamily="18" charset="0"/>
              <a:cs typeface="Times New Roman" panose="02020603050405020304" pitchFamily="18" charset="0"/>
            </a:endParaRPr>
          </a:p>
          <a:p>
            <a:pPr marL="501646" indent="-501646">
              <a:buFont typeface="+mj-lt"/>
              <a:buAutoNum type="arabicPeriod"/>
              <a:tabLst>
                <a:tab pos="554287" algn="l"/>
              </a:tabLst>
              <a:defRPr/>
            </a:pPr>
            <a:r>
              <a:rPr lang="en-US" sz="2000" dirty="0">
                <a:latin typeface="Times New Roman" panose="02020603050405020304" pitchFamily="18" charset="0"/>
                <a:cs typeface="Times New Roman" panose="02020603050405020304" pitchFamily="18" charset="0"/>
              </a:rPr>
              <a:t>Fortinet is a </a:t>
            </a:r>
            <a:r>
              <a:rPr lang="en-US" sz="2000" dirty="0" smtClean="0">
                <a:latin typeface="Times New Roman" panose="02020603050405020304" pitchFamily="18" charset="0"/>
                <a:cs typeface="Times New Roman" panose="02020603050405020304" pitchFamily="18" charset="0"/>
              </a:rPr>
              <a:t>multi</a:t>
            </a:r>
            <a:r>
              <a:rPr lang="en-US" sz="2000" dirty="0">
                <a:latin typeface="Times New Roman" panose="02020603050405020304" pitchFamily="18" charset="0"/>
                <a:cs typeface="Times New Roman" panose="02020603050405020304" pitchFamily="18" charset="0"/>
              </a:rPr>
              <a:t>-billion dollar, publicly-traded company</a:t>
            </a:r>
            <a:r>
              <a:rPr lang="en-US" sz="2000" dirty="0">
                <a:solidFill>
                  <a:srgbClr val="C00000"/>
                </a:solidFill>
                <a:latin typeface="Times New Roman" panose="02020603050405020304" pitchFamily="18" charset="0"/>
                <a:cs typeface="Times New Roman" panose="02020603050405020304" pitchFamily="18" charset="0"/>
              </a:rPr>
              <a:t>, </a:t>
            </a:r>
            <a:r>
              <a:rPr lang="en-US" sz="2000" b="1" dirty="0">
                <a:solidFill>
                  <a:srgbClr val="C00000"/>
                </a:solidFill>
                <a:latin typeface="Times New Roman" panose="02020603050405020304" pitchFamily="18" charset="0"/>
                <a:cs typeface="Times New Roman" panose="02020603050405020304" pitchFamily="18" charset="0"/>
              </a:rPr>
              <a:t>regulated by the U.S. Securities and Exchange Commission</a:t>
            </a:r>
          </a:p>
          <a:p>
            <a:pPr marL="501646" indent="-501646">
              <a:buFont typeface="+mj-lt"/>
              <a:buAutoNum type="arabicPeriod"/>
              <a:tabLst>
                <a:tab pos="554287" algn="l"/>
              </a:tabLst>
              <a:defRPr/>
            </a:pPr>
            <a:endParaRPr lang="en-US" sz="2000" b="1" dirty="0">
              <a:solidFill>
                <a:schemeClr val="accent6"/>
              </a:solidFill>
              <a:latin typeface="Times New Roman" panose="02020603050405020304" pitchFamily="18" charset="0"/>
              <a:cs typeface="Times New Roman" panose="02020603050405020304" pitchFamily="18" charset="0"/>
            </a:endParaRPr>
          </a:p>
          <a:p>
            <a:pPr marL="501646" indent="-501646">
              <a:buFont typeface="+mj-lt"/>
              <a:buAutoNum type="arabicPeriod"/>
              <a:tabLst>
                <a:tab pos="554287" algn="l"/>
              </a:tabLst>
              <a:defRPr/>
            </a:pPr>
            <a:r>
              <a:rPr lang="en-US" sz="2000" b="1" u="sng" dirty="0">
                <a:latin typeface="Times New Roman" panose="02020603050405020304" pitchFamily="18" charset="0"/>
                <a:cs typeface="Times New Roman" panose="02020603050405020304" pitchFamily="18" charset="0"/>
              </a:rPr>
              <a:t>You are responsible</a:t>
            </a:r>
            <a:r>
              <a:rPr lang="en-US" sz="2000" b="1"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to ensure compliance and ethical business practices at all times related to Fortinet business</a:t>
            </a:r>
          </a:p>
          <a:p>
            <a:pPr marL="501646" indent="-501646">
              <a:buFont typeface="+mj-lt"/>
              <a:buAutoNum type="arabicPeriod"/>
              <a:tabLst>
                <a:tab pos="554287" algn="l"/>
              </a:tabLst>
              <a:defRPr/>
            </a:pPr>
            <a:endParaRPr lang="en-US" sz="2000" u="sng" dirty="0">
              <a:latin typeface="Times New Roman" panose="02020603050405020304" pitchFamily="18" charset="0"/>
              <a:cs typeface="Times New Roman" panose="02020603050405020304" pitchFamily="18" charset="0"/>
            </a:endParaRPr>
          </a:p>
          <a:p>
            <a:pPr marL="501646" indent="-501646">
              <a:buFont typeface="+mj-lt"/>
              <a:buAutoNum type="arabicPeriod"/>
              <a:tabLst>
                <a:tab pos="554287" algn="l"/>
              </a:tabLst>
              <a:defRPr/>
            </a:pPr>
            <a:r>
              <a:rPr lang="en-US" sz="2000" dirty="0" smtClean="0">
                <a:solidFill>
                  <a:srgbClr val="000000"/>
                </a:solidFill>
                <a:latin typeface="Times New Roman" panose="02020603050405020304" pitchFamily="18" charset="0"/>
                <a:cs typeface="Times New Roman" panose="02020603050405020304" pitchFamily="18" charset="0"/>
              </a:rPr>
              <a:t> </a:t>
            </a:r>
            <a:r>
              <a:rPr lang="en-US" sz="2000" b="1" u="sng" dirty="0">
                <a:latin typeface="Times New Roman" panose="02020603050405020304" pitchFamily="18" charset="0"/>
                <a:cs typeface="Times New Roman" panose="02020603050405020304" pitchFamily="18" charset="0"/>
              </a:rPr>
              <a:t>You are not alone</a:t>
            </a:r>
          </a:p>
          <a:p>
            <a:pPr marL="1000195" lvl="1" indent="-445907">
              <a:buFont typeface="Wingdings" panose="05000000000000000000" pitchFamily="2" charset="2"/>
              <a:buChar char="§"/>
              <a:defRPr/>
            </a:pPr>
            <a:r>
              <a:rPr lang="en-US" sz="2000" b="1" dirty="0">
                <a:solidFill>
                  <a:srgbClr val="C00000"/>
                </a:solidFill>
                <a:latin typeface="Times New Roman" panose="02020603050405020304" pitchFamily="18" charset="0"/>
                <a:cs typeface="Times New Roman" panose="02020603050405020304" pitchFamily="18" charset="0"/>
              </a:rPr>
              <a:t>Always follow Fortinet’s Partner Code of Conduct, located at: https://www.fortinet.com/content/dam/fortinet/assets/legal/Fortinet-Partner-Code-of-Conduct.pdf</a:t>
            </a:r>
          </a:p>
          <a:p>
            <a:pPr marL="1000195" lvl="1" indent="-445907">
              <a:buFont typeface="Wingdings" panose="05000000000000000000" pitchFamily="2" charset="2"/>
              <a:buChar char="§"/>
              <a:defRPr/>
            </a:pPr>
            <a:r>
              <a:rPr lang="en-US" sz="2000" dirty="0">
                <a:latin typeface="Times New Roman" panose="02020603050405020304" pitchFamily="18" charset="0"/>
                <a:cs typeface="Times New Roman" panose="02020603050405020304" pitchFamily="18" charset="0"/>
              </a:rPr>
              <a:t>Fortinet Legal represents Fortinet, but do not hesitate to contact: </a:t>
            </a:r>
            <a:r>
              <a:rPr lang="en-US" sz="2000" b="1" dirty="0" smtClean="0">
                <a:latin typeface="Times New Roman" panose="02020603050405020304" pitchFamily="18" charset="0"/>
                <a:cs typeface="Times New Roman" panose="02020603050405020304" pitchFamily="18" charset="0"/>
              </a:rPr>
              <a:t>legal@fortinet.com</a:t>
            </a:r>
          </a:p>
          <a:p>
            <a:pPr marL="1000195" lvl="1" indent="-445907">
              <a:buFont typeface="Wingdings" panose="05000000000000000000" pitchFamily="2" charset="2"/>
              <a:buChar char="§"/>
              <a:defRPr/>
            </a:pPr>
            <a:endParaRPr lang="en-US" sz="2200" dirty="0" smtClean="0"/>
          </a:p>
          <a:p>
            <a:pPr marL="554288" lvl="1" indent="0">
              <a:buNone/>
              <a:defRPr/>
            </a:pPr>
            <a:endParaRPr lang="en-US" sz="2146" dirty="0"/>
          </a:p>
          <a:p>
            <a:pPr marL="445907" indent="-445907">
              <a:lnSpc>
                <a:spcPct val="80000"/>
              </a:lnSpc>
              <a:buNone/>
              <a:defRPr/>
            </a:pPr>
            <a:endParaRPr lang="en-US" sz="2731" dirty="0"/>
          </a:p>
          <a:p>
            <a:pPr eaLnBrk="1" hangingPunct="1">
              <a:buFont typeface="Arial"/>
              <a:buChar char="•"/>
              <a:defRPr/>
            </a:pPr>
            <a:endParaRPr lang="en-US" dirty="0"/>
          </a:p>
        </p:txBody>
      </p:sp>
      <p:sp>
        <p:nvSpPr>
          <p:cNvPr id="7" name="TextBox 6"/>
          <p:cNvSpPr txBox="1"/>
          <p:nvPr/>
        </p:nvSpPr>
        <p:spPr>
          <a:xfrm>
            <a:off x="3792515" y="6234546"/>
            <a:ext cx="4147789" cy="355482"/>
          </a:xfrm>
          <a:prstGeom prst="rect">
            <a:avLst/>
          </a:prstGeom>
          <a:noFill/>
        </p:spPr>
        <p:txBody>
          <a:bodyPr wrap="square" rtlCol="0">
            <a:spAutoFit/>
          </a:bodyPr>
          <a:lstStyle/>
          <a:p>
            <a:pPr algn="ctr" defTabSz="457189">
              <a:lnSpc>
                <a:spcPct val="95000"/>
              </a:lnSpc>
              <a:spcAft>
                <a:spcPts val="600"/>
              </a:spcAft>
            </a:pPr>
            <a:r>
              <a:rPr lang="en-US" dirty="0"/>
              <a:t>Fortinet Privileged &amp; Confidential</a:t>
            </a:r>
            <a:endParaRPr lang="en-IN" sz="1400" dirty="0" smtClean="0">
              <a:solidFill>
                <a:srgbClr val="000000"/>
              </a:solidFill>
              <a:cs typeface="Arial" panose="020B0604020202020204" pitchFamily="34" charset="0"/>
            </a:endParaRPr>
          </a:p>
        </p:txBody>
      </p:sp>
    </p:spTree>
    <p:extLst>
      <p:ext uri="{BB962C8B-B14F-4D97-AF65-F5344CB8AC3E}">
        <p14:creationId xmlns:p14="http://schemas.microsoft.com/office/powerpoint/2010/main" val="2392536072"/>
      </p:ext>
    </p:extLst>
  </p:cSld>
  <p:clrMapOvr>
    <a:masterClrMapping/>
  </p:clrMapOvr>
  <p:transition advTm="70080">
    <p:wipe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274617" y="952918"/>
            <a:ext cx="9752091" cy="5083659"/>
          </a:xfrm>
          <a:ln>
            <a:solidFill>
              <a:srgbClr val="C00000"/>
            </a:solidFill>
          </a:ln>
        </p:spPr>
        <p:txBody>
          <a:bodyPr/>
          <a:lstStyle/>
          <a:p>
            <a:pPr>
              <a:buFont typeface="Wingdings" panose="05000000000000000000" pitchFamily="2" charset="2"/>
              <a:buChar char="ü"/>
            </a:pPr>
            <a:r>
              <a:rPr lang="en-US" altLang="en-US" sz="1600" b="1" dirty="0" smtClean="0">
                <a:latin typeface="Times New Roman" panose="02020603050405020304" pitchFamily="18" charset="0"/>
                <a:cs typeface="Times New Roman" panose="02020603050405020304" pitchFamily="18" charset="0"/>
              </a:rPr>
              <a:t>Q</a:t>
            </a:r>
            <a:r>
              <a:rPr lang="en-US" altLang="en-US" sz="1600" b="1" dirty="0">
                <a:latin typeface="Times New Roman" panose="02020603050405020304" pitchFamily="18" charset="0"/>
                <a:cs typeface="Times New Roman" panose="02020603050405020304" pitchFamily="18" charset="0"/>
              </a:rPr>
              <a:t>:</a:t>
            </a:r>
            <a:r>
              <a:rPr lang="en-US" altLang="en-US" sz="1600" dirty="0">
                <a:latin typeface="Times New Roman" panose="02020603050405020304" pitchFamily="18" charset="0"/>
                <a:cs typeface="Times New Roman" panose="02020603050405020304" pitchFamily="18" charset="0"/>
              </a:rPr>
              <a:t> </a:t>
            </a:r>
            <a:r>
              <a:rPr lang="en-US" altLang="en-US" sz="1600" b="1" dirty="0">
                <a:latin typeface="Times New Roman" panose="02020603050405020304" pitchFamily="18" charset="0"/>
                <a:cs typeface="Times New Roman" panose="02020603050405020304" pitchFamily="18" charset="0"/>
              </a:rPr>
              <a:t>What is required for the 15 day PSN filing?</a:t>
            </a:r>
          </a:p>
          <a:p>
            <a:pPr marL="285750" lvl="1" indent="0">
              <a:buFont typeface="Times" panose="02020603050405020304" pitchFamily="18" charset="0"/>
              <a:buNone/>
            </a:pPr>
            <a:r>
              <a:rPr lang="en-US" altLang="en-US" sz="1600" dirty="0">
                <a:latin typeface="Times New Roman" panose="02020603050405020304" pitchFamily="18" charset="0"/>
                <a:cs typeface="Times New Roman" panose="02020603050405020304" pitchFamily="18" charset="0"/>
              </a:rPr>
              <a:t>A: The complete end-user name, end-user country, contact name and email and FINAL BOM</a:t>
            </a:r>
          </a:p>
          <a:p>
            <a:pPr>
              <a:buFont typeface="Wingdings" panose="05000000000000000000" pitchFamily="2" charset="2"/>
              <a:buChar char="ü"/>
              <a:defRPr/>
            </a:pPr>
            <a:r>
              <a:rPr lang="en-US" sz="1600" b="1" dirty="0">
                <a:latin typeface="Times New Roman" panose="02020603050405020304" pitchFamily="18" charset="0"/>
                <a:cs typeface="Times New Roman" panose="02020603050405020304" pitchFamily="18" charset="0"/>
              </a:rPr>
              <a:t>Q: Why does the end-user on the PO and the end-user on the 15 day PSN match?</a:t>
            </a:r>
          </a:p>
          <a:p>
            <a:pPr marL="287337" lvl="1" indent="0">
              <a:buFont typeface="Times" panose="02020603050405020304" pitchFamily="18" charset="0"/>
              <a:buNone/>
              <a:defRPr/>
            </a:pPr>
            <a:r>
              <a:rPr lang="en-US" sz="1600" dirty="0">
                <a:latin typeface="Times New Roman" panose="02020603050405020304" pitchFamily="18" charset="0"/>
                <a:cs typeface="Times New Roman" panose="02020603050405020304" pitchFamily="18" charset="0"/>
              </a:rPr>
              <a:t>A: The US Gov’t performs pre-shipment as well as post shipment inspections- and the intended end-user of restricted products must be accurate on all documents.</a:t>
            </a:r>
          </a:p>
          <a:p>
            <a:pPr>
              <a:buFont typeface="Wingdings" panose="05000000000000000000" pitchFamily="2" charset="2"/>
              <a:buChar char="ü"/>
              <a:defRPr/>
            </a:pPr>
            <a:r>
              <a:rPr lang="en-US" sz="1600" b="1" dirty="0" smtClean="0">
                <a:latin typeface="Times New Roman" panose="02020603050405020304" pitchFamily="18" charset="0"/>
                <a:cs typeface="Times New Roman" panose="02020603050405020304" pitchFamily="18" charset="0"/>
              </a:rPr>
              <a:t>Q</a:t>
            </a:r>
            <a:r>
              <a:rPr lang="en-US" sz="1600" dirty="0" smtClean="0">
                <a:latin typeface="Times New Roman" panose="02020603050405020304" pitchFamily="18" charset="0"/>
                <a:cs typeface="Times New Roman" panose="02020603050405020304" pitchFamily="18" charset="0"/>
              </a:rPr>
              <a:t>: </a:t>
            </a:r>
            <a:r>
              <a:rPr lang="en-US" sz="1600" b="1" dirty="0" smtClean="0">
                <a:latin typeface="Times New Roman" panose="02020603050405020304" pitchFamily="18" charset="0"/>
                <a:cs typeface="Times New Roman" panose="02020603050405020304" pitchFamily="18" charset="0"/>
              </a:rPr>
              <a:t>Can an export license hardware be transferred to different gov’t end-user than the proposed gov’t end-user?</a:t>
            </a:r>
          </a:p>
          <a:p>
            <a:pPr marL="287337" lvl="1" indent="0">
              <a:buFont typeface="Times" panose="02020603050405020304" pitchFamily="18" charset="0"/>
              <a:buNone/>
              <a:defRPr/>
            </a:pPr>
            <a:r>
              <a:rPr lang="en-US" sz="1600" dirty="0" smtClean="0">
                <a:latin typeface="Times New Roman" panose="02020603050405020304" pitchFamily="18" charset="0"/>
                <a:cs typeface="Times New Roman" panose="02020603050405020304" pitchFamily="18" charset="0"/>
              </a:rPr>
              <a:t>A: No, it is specific to the named gov’t end-user on the shipping </a:t>
            </a:r>
            <a:r>
              <a:rPr lang="en-US" sz="1600" dirty="0">
                <a:latin typeface="Times New Roman" panose="02020603050405020304" pitchFamily="18" charset="0"/>
                <a:cs typeface="Times New Roman" panose="02020603050405020304" pitchFamily="18" charset="0"/>
              </a:rPr>
              <a:t>d</a:t>
            </a:r>
            <a:r>
              <a:rPr lang="en-US" sz="1600" dirty="0" smtClean="0">
                <a:latin typeface="Times New Roman" panose="02020603050405020304" pitchFamily="18" charset="0"/>
                <a:cs typeface="Times New Roman" panose="02020603050405020304" pitchFamily="18" charset="0"/>
              </a:rPr>
              <a:t>ocuments and 15 day PSN Filing</a:t>
            </a:r>
          </a:p>
          <a:p>
            <a:pPr>
              <a:buFont typeface="Wingdings" panose="05000000000000000000" pitchFamily="2" charset="2"/>
              <a:buChar char="ü"/>
              <a:defRPr/>
            </a:pPr>
            <a:r>
              <a:rPr lang="en-US" sz="1600" b="1" dirty="0" smtClean="0">
                <a:latin typeface="Times New Roman" panose="02020603050405020304" pitchFamily="18" charset="0"/>
                <a:cs typeface="Times New Roman" panose="02020603050405020304" pitchFamily="18" charset="0"/>
              </a:rPr>
              <a:t>Q: Do Embassies require an export license?</a:t>
            </a:r>
          </a:p>
          <a:p>
            <a:pPr marL="287337" lvl="1" indent="0">
              <a:buFont typeface="Times" panose="02020603050405020304" pitchFamily="18" charset="0"/>
              <a:buNone/>
              <a:defRPr/>
            </a:pPr>
            <a:r>
              <a:rPr lang="en-US" sz="1600" dirty="0" smtClean="0">
                <a:latin typeface="Times New Roman" panose="02020603050405020304" pitchFamily="18" charset="0"/>
                <a:cs typeface="Times New Roman" panose="02020603050405020304" pitchFamily="18" charset="0"/>
              </a:rPr>
              <a:t>A: For purposes of U.S. regulations, export license requirements follow the “host” country.  For example, a US Embassy in Brazil requires an export license for restricted products because Brazil is outside the ENC Favorable Treatment Countries</a:t>
            </a:r>
          </a:p>
          <a:p>
            <a:pPr>
              <a:buFont typeface="Wingdings" panose="05000000000000000000" pitchFamily="2" charset="2"/>
              <a:buChar char="ü"/>
              <a:defRPr/>
            </a:pPr>
            <a:r>
              <a:rPr lang="en-US" sz="1600" b="1" dirty="0" smtClean="0">
                <a:latin typeface="Times New Roman" panose="02020603050405020304" pitchFamily="18" charset="0"/>
                <a:cs typeface="Times New Roman" panose="02020603050405020304" pitchFamily="18" charset="0"/>
              </a:rPr>
              <a:t>Q: How do I file a re-export license?</a:t>
            </a:r>
          </a:p>
          <a:p>
            <a:pPr marL="287337" lvl="1" indent="0">
              <a:buFont typeface="Times" panose="02020603050405020304" pitchFamily="18" charset="0"/>
              <a:buNone/>
              <a:defRPr/>
            </a:pPr>
            <a:r>
              <a:rPr lang="en-US" sz="1600" dirty="0" smtClean="0">
                <a:latin typeface="Times New Roman" panose="02020603050405020304" pitchFamily="18" charset="0"/>
                <a:cs typeface="Times New Roman" panose="02020603050405020304" pitchFamily="18" charset="0"/>
              </a:rPr>
              <a:t>A: see instructions on BIS website</a:t>
            </a:r>
          </a:p>
          <a:p>
            <a:pPr marL="287337" lvl="1" indent="0">
              <a:buFont typeface="Times" panose="02020603050405020304" pitchFamily="18" charset="0"/>
              <a:buNone/>
              <a:defRPr/>
            </a:pPr>
            <a:r>
              <a:rPr lang="en-US" sz="1600" dirty="0">
                <a:latin typeface="Times New Roman" panose="02020603050405020304" pitchFamily="18" charset="0"/>
                <a:cs typeface="Times New Roman" panose="02020603050405020304" pitchFamily="18" charset="0"/>
              </a:rPr>
              <a:t>https://</a:t>
            </a:r>
            <a:r>
              <a:rPr lang="en-US" sz="1600" dirty="0" smtClean="0">
                <a:latin typeface="Times New Roman" panose="02020603050405020304" pitchFamily="18" charset="0"/>
                <a:cs typeface="Times New Roman" panose="02020603050405020304" pitchFamily="18" charset="0"/>
              </a:rPr>
              <a:t>www.bis.doc.gov/index.php/licensing/reexports-and-offshore-transactions</a:t>
            </a:r>
          </a:p>
          <a:p>
            <a:pPr marL="287337" lvl="1" indent="0">
              <a:buFont typeface="Times" panose="02020603050405020304" pitchFamily="18" charset="0"/>
              <a:buNone/>
              <a:defRPr/>
            </a:pPr>
            <a:r>
              <a:rPr lang="en-US" sz="1600" dirty="0" smtClean="0">
                <a:latin typeface="Times New Roman" panose="02020603050405020304" pitchFamily="18" charset="0"/>
                <a:cs typeface="Times New Roman" panose="02020603050405020304" pitchFamily="18" charset="0"/>
              </a:rPr>
              <a:t>A: We can provide you our outside counsel contact information to help you with the Export License Filing.</a:t>
            </a:r>
          </a:p>
          <a:p>
            <a:pPr>
              <a:lnSpc>
                <a:spcPct val="90000"/>
              </a:lnSpc>
              <a:buFont typeface="Wingdings" panose="05000000000000000000" pitchFamily="2" charset="2"/>
              <a:buChar char="ü"/>
              <a:defRPr/>
            </a:pPr>
            <a:endParaRPr lang="en-US" sz="1800" dirty="0" smtClean="0">
              <a:latin typeface="Calibri" panose="020F0502020204030204" pitchFamily="34" charset="0"/>
              <a:cs typeface="Calibri" panose="020F0502020204030204" pitchFamily="34" charset="0"/>
            </a:endParaRPr>
          </a:p>
          <a:p>
            <a:pPr marL="285750" lvl="1" indent="-285750">
              <a:lnSpc>
                <a:spcPct val="100000"/>
              </a:lnSpc>
              <a:buSzPct val="100000"/>
              <a:buFont typeface="Wingdings" panose="05000000000000000000" pitchFamily="2" charset="2"/>
              <a:buChar char="ü"/>
              <a:defRPr/>
            </a:pPr>
            <a:endParaRPr lang="en-US" sz="1800" b="1" dirty="0">
              <a:latin typeface="Calibri" panose="020F0502020204030204" pitchFamily="34" charset="0"/>
              <a:cs typeface="Calibri" panose="020F0502020204030204" pitchFamily="34" charset="0"/>
            </a:endParaRPr>
          </a:p>
          <a:p>
            <a:pPr marL="0" indent="0">
              <a:buFont typeface="Times" panose="02020603050405020304" pitchFamily="18" charset="0"/>
              <a:buNone/>
              <a:defRPr/>
            </a:pPr>
            <a:endParaRPr lang="en-US" sz="1400" dirty="0" smtClean="0"/>
          </a:p>
          <a:p>
            <a:pPr marL="0" indent="0">
              <a:buFont typeface="Times" panose="02020603050405020304" pitchFamily="18" charset="0"/>
              <a:buNone/>
              <a:defRPr/>
            </a:pPr>
            <a:endParaRPr lang="en-US" dirty="0"/>
          </a:p>
        </p:txBody>
      </p:sp>
      <p:sp>
        <p:nvSpPr>
          <p:cNvPr id="15362" name="Title 1"/>
          <p:cNvSpPr>
            <a:spLocks noGrp="1"/>
          </p:cNvSpPr>
          <p:nvPr>
            <p:ph type="title"/>
          </p:nvPr>
        </p:nvSpPr>
        <p:spPr>
          <a:xfrm>
            <a:off x="1394690" y="203201"/>
            <a:ext cx="9089283" cy="749718"/>
          </a:xfrm>
        </p:spPr>
        <p:txBody>
          <a:bodyPr/>
          <a:lstStyle/>
          <a:p>
            <a:r>
              <a:rPr lang="en-US" altLang="en-US" sz="3200" b="1" dirty="0" smtClean="0">
                <a:solidFill>
                  <a:srgbClr val="C00000"/>
                </a:solidFill>
                <a:latin typeface="Times New Roman" panose="02020603050405020304" pitchFamily="18" charset="0"/>
                <a:cs typeface="Times New Roman" panose="02020603050405020304" pitchFamily="18" charset="0"/>
              </a:rPr>
              <a:t>COMMON </a:t>
            </a:r>
            <a:r>
              <a:rPr lang="en-US" altLang="en-US" sz="3200" b="1" dirty="0">
                <a:solidFill>
                  <a:srgbClr val="C00000"/>
                </a:solidFill>
                <a:latin typeface="Times New Roman" panose="02020603050405020304" pitchFamily="18" charset="0"/>
                <a:cs typeface="Times New Roman" panose="02020603050405020304" pitchFamily="18" charset="0"/>
              </a:rPr>
              <a:t>Q&amp;A- EXPORT LICENSE</a:t>
            </a:r>
            <a:r>
              <a:rPr lang="en-US" altLang="en-US" b="1" dirty="0" smtClean="0">
                <a:solidFill>
                  <a:srgbClr val="C00000"/>
                </a:solidFill>
                <a:latin typeface="Calibri" panose="020F0502020204030204" pitchFamily="34" charset="0"/>
                <a:cs typeface="Calibri" panose="020F0502020204030204" pitchFamily="34" charset="0"/>
              </a:rPr>
              <a:t/>
            </a:r>
            <a:br>
              <a:rPr lang="en-US" altLang="en-US" b="1" dirty="0" smtClean="0">
                <a:solidFill>
                  <a:srgbClr val="C00000"/>
                </a:solidFill>
                <a:latin typeface="Calibri" panose="020F0502020204030204" pitchFamily="34" charset="0"/>
                <a:cs typeface="Calibri" panose="020F0502020204030204" pitchFamily="34" charset="0"/>
              </a:rPr>
            </a:br>
            <a:endParaRPr lang="en-US" altLang="en-US" b="1" dirty="0" smtClean="0">
              <a:solidFill>
                <a:srgbClr val="C00000"/>
              </a:solidFill>
              <a:latin typeface="Calibri" panose="020F0502020204030204" pitchFamily="34" charset="0"/>
              <a:cs typeface="Calibri" panose="020F0502020204030204" pitchFamily="34" charset="0"/>
            </a:endParaRPr>
          </a:p>
        </p:txBody>
      </p:sp>
      <p:sp>
        <p:nvSpPr>
          <p:cNvPr id="4" name="TextBox 3"/>
          <p:cNvSpPr txBox="1"/>
          <p:nvPr/>
        </p:nvSpPr>
        <p:spPr>
          <a:xfrm>
            <a:off x="3792515" y="6234546"/>
            <a:ext cx="4147789" cy="355482"/>
          </a:xfrm>
          <a:prstGeom prst="rect">
            <a:avLst/>
          </a:prstGeom>
          <a:noFill/>
        </p:spPr>
        <p:txBody>
          <a:bodyPr wrap="square" rtlCol="0">
            <a:spAutoFit/>
          </a:bodyPr>
          <a:lstStyle/>
          <a:p>
            <a:pPr algn="ctr" defTabSz="457189">
              <a:lnSpc>
                <a:spcPct val="95000"/>
              </a:lnSpc>
              <a:spcAft>
                <a:spcPts val="600"/>
              </a:spcAft>
            </a:pPr>
            <a:r>
              <a:rPr lang="en-US" dirty="0"/>
              <a:t>Fortinet Privileged &amp; Confidential</a:t>
            </a:r>
            <a:endParaRPr lang="en-IN" sz="1400" dirty="0" smtClean="0">
              <a:solidFill>
                <a:srgbClr val="000000"/>
              </a:solidFill>
              <a:cs typeface="Arial" panose="020B0604020202020204" pitchFamily="34" charset="0"/>
            </a:endParaRPr>
          </a:p>
        </p:txBody>
      </p:sp>
    </p:spTree>
    <p:extLst>
      <p:ext uri="{BB962C8B-B14F-4D97-AF65-F5344CB8AC3E}">
        <p14:creationId xmlns:p14="http://schemas.microsoft.com/office/powerpoint/2010/main" val="22196607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45522" y="1011672"/>
            <a:ext cx="10570338" cy="4593998"/>
          </a:xfrm>
          <a:ln>
            <a:solidFill>
              <a:srgbClr val="C00000"/>
            </a:solidFill>
          </a:ln>
        </p:spPr>
        <p:txBody>
          <a:bodyPr/>
          <a:lstStyle/>
          <a:p>
            <a:pPr>
              <a:buFont typeface="Wingdings" panose="05000000000000000000" pitchFamily="2" charset="2"/>
              <a:buChar char="ü"/>
            </a:pPr>
            <a:r>
              <a:rPr lang="en-US" sz="1600" b="1" dirty="0">
                <a:latin typeface="Times New Roman" panose="02020603050405020304" pitchFamily="18" charset="0"/>
                <a:cs typeface="Times New Roman" panose="02020603050405020304" pitchFamily="18" charset="0"/>
              </a:rPr>
              <a:t>Q:How do I replace the unit?</a:t>
            </a:r>
          </a:p>
          <a:p>
            <a:pPr marL="287337" lvl="1" indent="0">
              <a:buNone/>
            </a:pPr>
            <a:r>
              <a:rPr lang="en-US" sz="1600" dirty="0">
                <a:latin typeface="Times New Roman" panose="02020603050405020304" pitchFamily="18" charset="0"/>
                <a:cs typeface="Times New Roman" panose="02020603050405020304" pitchFamily="18" charset="0"/>
              </a:rPr>
              <a:t>A: Work with our Sales to submit a replacement Hardware PO </a:t>
            </a:r>
          </a:p>
          <a:p>
            <a:pPr>
              <a:buFont typeface="Wingdings" panose="05000000000000000000" pitchFamily="2" charset="2"/>
              <a:buChar char="ü"/>
            </a:pPr>
            <a:r>
              <a:rPr lang="en-US" sz="1600" b="1" dirty="0">
                <a:latin typeface="Times New Roman" panose="02020603050405020304" pitchFamily="18" charset="0"/>
                <a:cs typeface="Times New Roman" panose="02020603050405020304" pitchFamily="18" charset="0"/>
              </a:rPr>
              <a:t>Q:How long do I have to fix a problem until a non compliant unit is blocked</a:t>
            </a:r>
            <a:r>
              <a:rPr lang="en-US" sz="1600" b="1" dirty="0" smtClean="0">
                <a:latin typeface="Times New Roman" panose="02020603050405020304" pitchFamily="18" charset="0"/>
                <a:cs typeface="Times New Roman" panose="02020603050405020304" pitchFamily="18" charset="0"/>
              </a:rPr>
              <a:t>?</a:t>
            </a:r>
          </a:p>
          <a:p>
            <a:pPr marL="287337" lvl="1" indent="0">
              <a:buNone/>
            </a:pPr>
            <a:r>
              <a:rPr lang="en-US" sz="1600" dirty="0" smtClean="0">
                <a:latin typeface="Times New Roman" panose="02020603050405020304" pitchFamily="18" charset="0"/>
                <a:cs typeface="Times New Roman" panose="02020603050405020304" pitchFamily="18" charset="0"/>
              </a:rPr>
              <a:t>A: Blocking the unit is a means to mitigate risk of an export violation, therefore should be executed immediately.</a:t>
            </a:r>
          </a:p>
          <a:p>
            <a:pPr>
              <a:buFont typeface="Wingdings" panose="05000000000000000000" pitchFamily="2" charset="2"/>
              <a:buChar char="ü"/>
            </a:pPr>
            <a:r>
              <a:rPr lang="en-US" sz="1600" b="1" dirty="0" smtClean="0">
                <a:latin typeface="Times New Roman" panose="02020603050405020304" pitchFamily="18" charset="0"/>
                <a:cs typeface="Times New Roman" panose="02020603050405020304" pitchFamily="18" charset="0"/>
              </a:rPr>
              <a:t>Q: How </a:t>
            </a:r>
            <a:r>
              <a:rPr lang="en-US" sz="1600" b="1" dirty="0">
                <a:latin typeface="Times New Roman" panose="02020603050405020304" pitchFamily="18" charset="0"/>
                <a:cs typeface="Times New Roman" panose="02020603050405020304" pitchFamily="18" charset="0"/>
              </a:rPr>
              <a:t>do we minimize the impact to the customer</a:t>
            </a:r>
            <a:r>
              <a:rPr lang="en-US" sz="1600" b="1" dirty="0" smtClean="0">
                <a:latin typeface="Times New Roman" panose="02020603050405020304" pitchFamily="18" charset="0"/>
                <a:cs typeface="Times New Roman" panose="02020603050405020304" pitchFamily="18" charset="0"/>
              </a:rPr>
              <a:t>?</a:t>
            </a:r>
          </a:p>
          <a:p>
            <a:pPr marL="287337" lvl="1" indent="0">
              <a:buNone/>
            </a:pPr>
            <a:r>
              <a:rPr lang="en-US" sz="1600" dirty="0" smtClean="0">
                <a:latin typeface="Times New Roman" panose="02020603050405020304" pitchFamily="18" charset="0"/>
                <a:cs typeface="Times New Roman" panose="02020603050405020304" pitchFamily="18" charset="0"/>
              </a:rPr>
              <a:t>A: Contact Fortinet Sales to discuss strategy to address the issue with the government end-user</a:t>
            </a:r>
          </a:p>
          <a:p>
            <a:pPr>
              <a:buFont typeface="Wingdings" panose="05000000000000000000" pitchFamily="2" charset="2"/>
              <a:buChar char="ü"/>
            </a:pPr>
            <a:r>
              <a:rPr lang="en-US" sz="1600" b="1" dirty="0" smtClean="0">
                <a:latin typeface="Times New Roman" panose="02020603050405020304" pitchFamily="18" charset="0"/>
                <a:cs typeface="Times New Roman" panose="02020603050405020304" pitchFamily="18" charset="0"/>
              </a:rPr>
              <a:t>Q: What is the re-order/replacement process?</a:t>
            </a:r>
          </a:p>
          <a:p>
            <a:pPr marL="287337" lvl="1" indent="0">
              <a:buNone/>
            </a:pPr>
            <a:r>
              <a:rPr lang="en-US" sz="1600" dirty="0" smtClean="0">
                <a:latin typeface="Times New Roman" panose="02020603050405020304" pitchFamily="18" charset="0"/>
                <a:cs typeface="Times New Roman" panose="02020603050405020304" pitchFamily="18" charset="0"/>
              </a:rPr>
              <a:t>A: Work with Sales to discuss discounts. Once the PO is submitted to Fortinet OM, GTC will follow the export release process.  The unit that is blocked can be unblocked via a Transfer Unit Certification as long as it is returned to the partner. It </a:t>
            </a:r>
            <a:r>
              <a:rPr lang="en-US" sz="1600" dirty="0">
                <a:latin typeface="Times New Roman" panose="02020603050405020304" pitchFamily="18" charset="0"/>
                <a:cs typeface="Times New Roman" panose="02020603050405020304" pitchFamily="18" charset="0"/>
              </a:rPr>
              <a:t>is possible to ship a LENC product from your stock and the LENC upgrade can be on a separate PO to Fortinet who will fulfill against Fortinet’s export license as soon as the 15 day PSN is </a:t>
            </a:r>
            <a:r>
              <a:rPr lang="en-US" sz="1600" dirty="0" smtClean="0">
                <a:latin typeface="Times New Roman" panose="02020603050405020304" pitchFamily="18" charset="0"/>
                <a:cs typeface="Times New Roman" panose="02020603050405020304" pitchFamily="18" charset="0"/>
              </a:rPr>
              <a:t>met.</a:t>
            </a:r>
          </a:p>
          <a:p>
            <a:pPr>
              <a:buFont typeface="Wingdings" panose="05000000000000000000" pitchFamily="2" charset="2"/>
              <a:buChar char="ü"/>
            </a:pPr>
            <a:r>
              <a:rPr lang="en-US" sz="1600" b="1" dirty="0" smtClean="0">
                <a:latin typeface="Times New Roman" panose="02020603050405020304" pitchFamily="18" charset="0"/>
                <a:cs typeface="Times New Roman" panose="02020603050405020304" pitchFamily="18" charset="0"/>
              </a:rPr>
              <a:t>Q: What documentation should I maintain about replacement units to protect myself in case of a future audit.</a:t>
            </a:r>
          </a:p>
          <a:p>
            <a:pPr marL="287337" lvl="1" indent="0">
              <a:buNone/>
            </a:pPr>
            <a:r>
              <a:rPr lang="en-US" sz="1600" dirty="0" smtClean="0">
                <a:latin typeface="Times New Roman" panose="02020603050405020304" pitchFamily="18" charset="0"/>
                <a:cs typeface="Times New Roman" panose="02020603050405020304" pitchFamily="18" charset="0"/>
              </a:rPr>
              <a:t>A: Retain all documentation to reflect units shipped against a valid export license. </a:t>
            </a:r>
            <a:endParaRPr lang="en-US" sz="1600" dirty="0">
              <a:latin typeface="Times New Roman" panose="02020603050405020304" pitchFamily="18" charset="0"/>
              <a:cs typeface="Times New Roman" panose="02020603050405020304" pitchFamily="18" charset="0"/>
            </a:endParaRPr>
          </a:p>
        </p:txBody>
      </p:sp>
      <p:sp>
        <p:nvSpPr>
          <p:cNvPr id="2" name="Title 1"/>
          <p:cNvSpPr>
            <a:spLocks noGrp="1"/>
          </p:cNvSpPr>
          <p:nvPr>
            <p:ph type="title"/>
          </p:nvPr>
        </p:nvSpPr>
        <p:spPr>
          <a:xfrm>
            <a:off x="1062182" y="235112"/>
            <a:ext cx="10119220" cy="573272"/>
          </a:xfrm>
        </p:spPr>
        <p:txBody>
          <a:bodyPr/>
          <a:lstStyle/>
          <a:p>
            <a:r>
              <a:rPr lang="en-US" altLang="en-US" sz="3200" b="1" dirty="0">
                <a:solidFill>
                  <a:srgbClr val="C00000"/>
                </a:solidFill>
                <a:latin typeface="Times New Roman" panose="02020603050405020304" pitchFamily="18" charset="0"/>
                <a:cs typeface="Times New Roman" panose="02020603050405020304" pitchFamily="18" charset="0"/>
              </a:rPr>
              <a:t>COMMON Q&amp;A- EXPORT LICENSE</a:t>
            </a:r>
            <a:endParaRPr lang="en-US" sz="3200" dirty="0">
              <a:latin typeface="Times New Roman" panose="02020603050405020304" pitchFamily="18" charset="0"/>
              <a:cs typeface="Times New Roman" panose="02020603050405020304" pitchFamily="18" charset="0"/>
            </a:endParaRPr>
          </a:p>
        </p:txBody>
      </p:sp>
      <p:sp>
        <p:nvSpPr>
          <p:cNvPr id="4" name="TextBox 3"/>
          <p:cNvSpPr txBox="1"/>
          <p:nvPr/>
        </p:nvSpPr>
        <p:spPr>
          <a:xfrm>
            <a:off x="3792515" y="6234546"/>
            <a:ext cx="4147789" cy="355482"/>
          </a:xfrm>
          <a:prstGeom prst="rect">
            <a:avLst/>
          </a:prstGeom>
          <a:noFill/>
        </p:spPr>
        <p:txBody>
          <a:bodyPr wrap="square" rtlCol="0">
            <a:spAutoFit/>
          </a:bodyPr>
          <a:lstStyle/>
          <a:p>
            <a:pPr algn="ctr" defTabSz="457189">
              <a:lnSpc>
                <a:spcPct val="95000"/>
              </a:lnSpc>
              <a:spcAft>
                <a:spcPts val="600"/>
              </a:spcAft>
            </a:pPr>
            <a:r>
              <a:rPr lang="en-US" dirty="0"/>
              <a:t>Fortinet Privileged &amp; Confidential</a:t>
            </a:r>
            <a:endParaRPr lang="en-IN" sz="1400" dirty="0" smtClean="0">
              <a:solidFill>
                <a:srgbClr val="000000"/>
              </a:solidFill>
              <a:cs typeface="Arial" panose="020B0604020202020204" pitchFamily="34" charset="0"/>
            </a:endParaRPr>
          </a:p>
        </p:txBody>
      </p:sp>
    </p:spTree>
    <p:extLst>
      <p:ext uri="{BB962C8B-B14F-4D97-AF65-F5344CB8AC3E}">
        <p14:creationId xmlns:p14="http://schemas.microsoft.com/office/powerpoint/2010/main" val="23154892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58645" y="1265130"/>
            <a:ext cx="10202909" cy="4861034"/>
          </a:xfrm>
          <a:ln>
            <a:solidFill>
              <a:srgbClr val="C00000"/>
            </a:solidFill>
          </a:ln>
        </p:spPr>
        <p:txBody>
          <a:bodyPr/>
          <a:lstStyle/>
          <a:p>
            <a:pPr>
              <a:buFont typeface="Wingdings" panose="05000000000000000000" pitchFamily="2" charset="2"/>
              <a:buChar char="ü"/>
            </a:pPr>
            <a:r>
              <a:rPr lang="en-US" sz="1600" b="1" dirty="0" smtClean="0">
                <a:latin typeface="Times New Roman" panose="02020603050405020304" pitchFamily="18" charset="0"/>
                <a:cs typeface="Times New Roman" panose="02020603050405020304" pitchFamily="18" charset="0"/>
              </a:rPr>
              <a:t>Q: What happens if the partner’s warehouse operations makes a mistake and sends a unit to a government end-user without an export license? </a:t>
            </a:r>
          </a:p>
          <a:p>
            <a:pPr marL="287337" lvl="1" indent="0">
              <a:buNone/>
            </a:pPr>
            <a:r>
              <a:rPr lang="en-US" sz="1600" dirty="0" smtClean="0">
                <a:latin typeface="Times New Roman" panose="02020603050405020304" pitchFamily="18" charset="0"/>
                <a:cs typeface="Times New Roman" panose="02020603050405020304" pitchFamily="18" charset="0"/>
              </a:rPr>
              <a:t>A: Upon discovery, trace the unit incase it has not yet been installed and contact Fortinet GTC. To mitigate risk, the unit must not be installed.</a:t>
            </a:r>
          </a:p>
          <a:p>
            <a:pPr marL="287337" lvl="1" indent="0">
              <a:buNone/>
            </a:pPr>
            <a:endParaRPr lang="en-US" sz="1600" b="1" dirty="0">
              <a:latin typeface="Times New Roman" panose="02020603050405020304" pitchFamily="18" charset="0"/>
              <a:cs typeface="Times New Roman" panose="02020603050405020304" pitchFamily="18" charset="0"/>
            </a:endParaRPr>
          </a:p>
          <a:p>
            <a:pPr marL="115887" indent="-285750">
              <a:buFont typeface="Wingdings" panose="05000000000000000000" pitchFamily="2" charset="2"/>
              <a:buChar char="ü"/>
            </a:pPr>
            <a:r>
              <a:rPr lang="en-US" sz="1600" b="1" dirty="0" smtClean="0">
                <a:latin typeface="Times New Roman" panose="02020603050405020304" pitchFamily="18" charset="0"/>
                <a:cs typeface="Times New Roman" panose="02020603050405020304" pitchFamily="18" charset="0"/>
              </a:rPr>
              <a:t>Q: What happens if an order is released by Fortinet in error and ships without the export license or filing the 15 day PSN?</a:t>
            </a:r>
          </a:p>
          <a:p>
            <a:pPr marL="287337" lvl="1" indent="0">
              <a:buNone/>
            </a:pPr>
            <a:r>
              <a:rPr lang="en-US" sz="1600" dirty="0" smtClean="0">
                <a:latin typeface="Times New Roman" panose="02020603050405020304" pitchFamily="18" charset="0"/>
                <a:cs typeface="Times New Roman" panose="02020603050405020304" pitchFamily="18" charset="0"/>
              </a:rPr>
              <a:t>A: GTC performs monthly detailed audit of all shipments. Upon discovery of an error by warehouse, by Fortinet or by the partner, GTC will trace the unit to verify current location. If it was delivered to the partner, GTC will request that unit be placed on hold until the export license requirements are met.</a:t>
            </a:r>
          </a:p>
          <a:p>
            <a:pPr marL="0" indent="0">
              <a:buNone/>
            </a:pPr>
            <a:endParaRPr lang="en-US" dirty="0" smtClean="0"/>
          </a:p>
          <a:p>
            <a:endParaRPr lang="en-US" dirty="0"/>
          </a:p>
        </p:txBody>
      </p:sp>
      <p:sp>
        <p:nvSpPr>
          <p:cNvPr id="2" name="Title 1"/>
          <p:cNvSpPr>
            <a:spLocks noGrp="1"/>
          </p:cNvSpPr>
          <p:nvPr>
            <p:ph type="title"/>
          </p:nvPr>
        </p:nvSpPr>
        <p:spPr>
          <a:xfrm>
            <a:off x="958645" y="221862"/>
            <a:ext cx="10153847" cy="666037"/>
          </a:xfrm>
        </p:spPr>
        <p:txBody>
          <a:bodyPr/>
          <a:lstStyle/>
          <a:p>
            <a:r>
              <a:rPr lang="en-US" altLang="en-US" sz="3200" b="1" dirty="0">
                <a:solidFill>
                  <a:srgbClr val="C00000"/>
                </a:solidFill>
                <a:latin typeface="Times New Roman" panose="02020603050405020304" pitchFamily="18" charset="0"/>
                <a:cs typeface="Times New Roman" panose="02020603050405020304" pitchFamily="18" charset="0"/>
              </a:rPr>
              <a:t>COMMON </a:t>
            </a:r>
            <a:r>
              <a:rPr lang="en-US" altLang="en-US" sz="3200" b="1" dirty="0" smtClean="0">
                <a:solidFill>
                  <a:srgbClr val="C00000"/>
                </a:solidFill>
                <a:latin typeface="Times New Roman" panose="02020603050405020304" pitchFamily="18" charset="0"/>
                <a:cs typeface="Times New Roman" panose="02020603050405020304" pitchFamily="18" charset="0"/>
              </a:rPr>
              <a:t>Q&amp;A- ERRORS ON GOV’T SHIPMENTS</a:t>
            </a:r>
            <a:endParaRPr lang="en-US" sz="3200" dirty="0">
              <a:latin typeface="Times New Roman" panose="02020603050405020304" pitchFamily="18" charset="0"/>
              <a:cs typeface="Times New Roman" panose="02020603050405020304" pitchFamily="18" charset="0"/>
            </a:endParaRPr>
          </a:p>
        </p:txBody>
      </p:sp>
      <p:sp>
        <p:nvSpPr>
          <p:cNvPr id="4" name="TextBox 3"/>
          <p:cNvSpPr txBox="1"/>
          <p:nvPr/>
        </p:nvSpPr>
        <p:spPr>
          <a:xfrm>
            <a:off x="3792515" y="6234546"/>
            <a:ext cx="4147789" cy="355482"/>
          </a:xfrm>
          <a:prstGeom prst="rect">
            <a:avLst/>
          </a:prstGeom>
          <a:noFill/>
        </p:spPr>
        <p:txBody>
          <a:bodyPr wrap="square" rtlCol="0">
            <a:spAutoFit/>
          </a:bodyPr>
          <a:lstStyle/>
          <a:p>
            <a:pPr algn="ctr" defTabSz="457189">
              <a:lnSpc>
                <a:spcPct val="95000"/>
              </a:lnSpc>
              <a:spcAft>
                <a:spcPts val="600"/>
              </a:spcAft>
            </a:pPr>
            <a:r>
              <a:rPr lang="en-US" dirty="0"/>
              <a:t>Fortinet Privileged &amp; Confidential</a:t>
            </a:r>
            <a:endParaRPr lang="en-IN" sz="1400" dirty="0" smtClean="0">
              <a:solidFill>
                <a:srgbClr val="000000"/>
              </a:solidFill>
              <a:cs typeface="Arial" panose="020B0604020202020204" pitchFamily="34" charset="0"/>
            </a:endParaRPr>
          </a:p>
        </p:txBody>
      </p:sp>
    </p:spTree>
    <p:extLst>
      <p:ext uri="{BB962C8B-B14F-4D97-AF65-F5344CB8AC3E}">
        <p14:creationId xmlns:p14="http://schemas.microsoft.com/office/powerpoint/2010/main" val="8563221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283855" y="1182255"/>
            <a:ext cx="9897550" cy="4869867"/>
          </a:xfrm>
          <a:ln>
            <a:solidFill>
              <a:srgbClr val="C00000"/>
            </a:solidFill>
          </a:ln>
        </p:spPr>
        <p:txBody>
          <a:bodyPr/>
          <a:lstStyle/>
          <a:p>
            <a:pPr>
              <a:buFont typeface="Wingdings" panose="05000000000000000000" pitchFamily="2" charset="2"/>
              <a:buChar char="ü"/>
            </a:pPr>
            <a:r>
              <a:rPr lang="en-US" sz="1600" b="1" dirty="0" smtClean="0">
                <a:latin typeface="Times New Roman" panose="02020603050405020304" pitchFamily="18" charset="0"/>
                <a:cs typeface="Times New Roman" panose="02020603050405020304" pitchFamily="18" charset="0"/>
              </a:rPr>
              <a:t>Q</a:t>
            </a:r>
            <a:r>
              <a:rPr lang="en-US" sz="1600" dirty="0" smtClean="0">
                <a:latin typeface="Times New Roman" panose="02020603050405020304" pitchFamily="18" charset="0"/>
                <a:cs typeface="Times New Roman" panose="02020603050405020304" pitchFamily="18" charset="0"/>
              </a:rPr>
              <a:t>: </a:t>
            </a:r>
            <a:r>
              <a:rPr lang="en-US" sz="1600" b="1" dirty="0" smtClean="0">
                <a:latin typeface="Times New Roman" panose="02020603050405020304" pitchFamily="18" charset="0"/>
                <a:cs typeface="Times New Roman" panose="02020603050405020304" pitchFamily="18" charset="0"/>
              </a:rPr>
              <a:t>Can I sell one unit that was imported for one country in another?</a:t>
            </a:r>
          </a:p>
          <a:p>
            <a:r>
              <a:rPr lang="en-US" sz="1600" dirty="0" smtClean="0">
                <a:latin typeface="Times New Roman" panose="02020603050405020304" pitchFamily="18" charset="0"/>
                <a:cs typeface="Times New Roman" panose="02020603050405020304" pitchFamily="18" charset="0"/>
              </a:rPr>
              <a:t>A: Partners must be authorized to sell in the intended country.  Partners must work closely with Sales to obtain (exception or out of territory approval). Any shipment by the partner is their own responsibility to export/import. </a:t>
            </a:r>
          </a:p>
          <a:p>
            <a:r>
              <a:rPr lang="en-US" sz="1600" b="1" dirty="0">
                <a:latin typeface="Times New Roman" panose="02020603050405020304" pitchFamily="18" charset="0"/>
                <a:cs typeface="Times New Roman" panose="02020603050405020304" pitchFamily="18" charset="0"/>
              </a:rPr>
              <a:t>We strongly recommend local purchase </a:t>
            </a:r>
            <a:r>
              <a:rPr lang="en-US" sz="1600" dirty="0">
                <a:latin typeface="Times New Roman" panose="02020603050405020304" pitchFamily="18" charset="0"/>
                <a:cs typeface="Times New Roman" panose="02020603050405020304" pitchFamily="18" charset="0"/>
              </a:rPr>
              <a:t>because our products are highly restricted and regulated by the US Gov’t as well as foreign governments.   Shipments can get held up in customs if the exporter fails to prepare the shipping documents correctly.  In addition, the import process internationally is so complex that there is a high risk of shipments delayed, penalized or worse, confiscated by local authorities. When issues are raised to Fortinet GTC, we are unable to provide support to clear the shipment as we are not the exporter/ importer of record.   We have local partners who have the expertise and knowledge of local regulations, who can clear Fortinet products. </a:t>
            </a:r>
            <a:r>
              <a:rPr lang="en-US" sz="2000" dirty="0">
                <a:latin typeface="Times New Roman" panose="02020603050405020304" pitchFamily="18" charset="0"/>
                <a:cs typeface="Times New Roman" panose="02020603050405020304" pitchFamily="18" charset="0"/>
              </a:rPr>
              <a:t> </a:t>
            </a:r>
          </a:p>
          <a:p>
            <a:endParaRPr lang="en-US" sz="1600" dirty="0" smtClean="0">
              <a:latin typeface="Times New Roman" panose="02020603050405020304" pitchFamily="18" charset="0"/>
              <a:cs typeface="Times New Roman" panose="02020603050405020304" pitchFamily="18" charset="0"/>
            </a:endParaRPr>
          </a:p>
        </p:txBody>
      </p:sp>
      <p:sp>
        <p:nvSpPr>
          <p:cNvPr id="2" name="Title 1"/>
          <p:cNvSpPr>
            <a:spLocks noGrp="1"/>
          </p:cNvSpPr>
          <p:nvPr>
            <p:ph type="title"/>
          </p:nvPr>
        </p:nvSpPr>
        <p:spPr>
          <a:xfrm>
            <a:off x="1283855" y="182105"/>
            <a:ext cx="9897547" cy="692541"/>
          </a:xfrm>
        </p:spPr>
        <p:txBody>
          <a:bodyPr/>
          <a:lstStyle/>
          <a:p>
            <a:r>
              <a:rPr lang="en-US" altLang="en-US" sz="3200" b="1" dirty="0">
                <a:solidFill>
                  <a:srgbClr val="C00000"/>
                </a:solidFill>
                <a:latin typeface="Times New Roman" panose="02020603050405020304" pitchFamily="18" charset="0"/>
                <a:cs typeface="Times New Roman" panose="02020603050405020304" pitchFamily="18" charset="0"/>
              </a:rPr>
              <a:t>COMMON </a:t>
            </a:r>
            <a:r>
              <a:rPr lang="en-US" altLang="en-US" sz="3200" b="1" dirty="0" smtClean="0">
                <a:solidFill>
                  <a:srgbClr val="C00000"/>
                </a:solidFill>
                <a:latin typeface="Times New Roman" panose="02020603050405020304" pitchFamily="18" charset="0"/>
                <a:cs typeface="Times New Roman" panose="02020603050405020304" pitchFamily="18" charset="0"/>
              </a:rPr>
              <a:t>Q&amp;A- OUT OF TERRITORY</a:t>
            </a:r>
            <a:endParaRPr lang="en-US" sz="3200" dirty="0">
              <a:latin typeface="Times New Roman" panose="02020603050405020304" pitchFamily="18" charset="0"/>
              <a:cs typeface="Times New Roman" panose="02020603050405020304" pitchFamily="18" charset="0"/>
            </a:endParaRPr>
          </a:p>
        </p:txBody>
      </p:sp>
      <p:sp>
        <p:nvSpPr>
          <p:cNvPr id="4" name="TextBox 3"/>
          <p:cNvSpPr txBox="1"/>
          <p:nvPr/>
        </p:nvSpPr>
        <p:spPr>
          <a:xfrm>
            <a:off x="3792515" y="6234546"/>
            <a:ext cx="4147789" cy="355482"/>
          </a:xfrm>
          <a:prstGeom prst="rect">
            <a:avLst/>
          </a:prstGeom>
          <a:noFill/>
        </p:spPr>
        <p:txBody>
          <a:bodyPr wrap="square" rtlCol="0">
            <a:spAutoFit/>
          </a:bodyPr>
          <a:lstStyle/>
          <a:p>
            <a:pPr algn="ctr" defTabSz="457189">
              <a:lnSpc>
                <a:spcPct val="95000"/>
              </a:lnSpc>
              <a:spcAft>
                <a:spcPts val="600"/>
              </a:spcAft>
            </a:pPr>
            <a:r>
              <a:rPr lang="en-US" dirty="0"/>
              <a:t>Fortinet Privileged &amp; Confidential</a:t>
            </a:r>
            <a:endParaRPr lang="en-IN" sz="1400" dirty="0" smtClean="0">
              <a:solidFill>
                <a:srgbClr val="000000"/>
              </a:solidFill>
              <a:cs typeface="Arial" panose="020B0604020202020204" pitchFamily="34" charset="0"/>
            </a:endParaRPr>
          </a:p>
        </p:txBody>
      </p:sp>
    </p:spTree>
    <p:extLst>
      <p:ext uri="{BB962C8B-B14F-4D97-AF65-F5344CB8AC3E}">
        <p14:creationId xmlns:p14="http://schemas.microsoft.com/office/powerpoint/2010/main" val="8023040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182255" y="1409237"/>
            <a:ext cx="9964694" cy="4351338"/>
          </a:xfrm>
          <a:ln>
            <a:solidFill>
              <a:srgbClr val="C00000"/>
            </a:solidFill>
          </a:ln>
        </p:spPr>
        <p:txBody>
          <a:bodyPr/>
          <a:lstStyle/>
          <a:p>
            <a:pPr>
              <a:buFont typeface="Wingdings" panose="05000000000000000000" pitchFamily="2" charset="2"/>
              <a:buChar char="ü"/>
              <a:defRPr/>
            </a:pPr>
            <a:r>
              <a:rPr lang="en-US" sz="1600" b="1" dirty="0" smtClean="0">
                <a:latin typeface="Times New Roman" panose="02020603050405020304" pitchFamily="18" charset="0"/>
                <a:cs typeface="Times New Roman" panose="02020603050405020304" pitchFamily="18" charset="0"/>
              </a:rPr>
              <a:t>Q: What </a:t>
            </a:r>
            <a:r>
              <a:rPr lang="en-US" sz="1600" b="1" dirty="0">
                <a:latin typeface="Times New Roman" panose="02020603050405020304" pitchFamily="18" charset="0"/>
                <a:cs typeface="Times New Roman" panose="02020603050405020304" pitchFamily="18" charset="0"/>
              </a:rPr>
              <a:t>is the difference between the EUCL and Export License?</a:t>
            </a:r>
          </a:p>
          <a:p>
            <a:pPr marL="287337" lvl="1" indent="0">
              <a:buFont typeface="Times" panose="02020603050405020304" pitchFamily="18" charset="0"/>
              <a:buNone/>
              <a:defRPr/>
            </a:pPr>
            <a:r>
              <a:rPr lang="en-US" sz="1600" dirty="0">
                <a:latin typeface="Times New Roman" panose="02020603050405020304" pitchFamily="18" charset="0"/>
                <a:cs typeface="Times New Roman" panose="02020603050405020304" pitchFamily="18" charset="0"/>
              </a:rPr>
              <a:t>A: EUCL or end-user certification letter is a supporting document obtained FROM the end-user while a re-export license is a formal document or permit FROM the U.S. Gov’t that will reflect a license no. , parties, product information and terms and conditions</a:t>
            </a:r>
          </a:p>
          <a:p>
            <a:pPr>
              <a:buFont typeface="Wingdings" panose="05000000000000000000" pitchFamily="2" charset="2"/>
              <a:buChar char="ü"/>
              <a:defRPr/>
            </a:pPr>
            <a:r>
              <a:rPr lang="en-US" sz="1600" b="1" dirty="0">
                <a:latin typeface="Times New Roman" panose="02020603050405020304" pitchFamily="18" charset="0"/>
                <a:cs typeface="Times New Roman" panose="02020603050405020304" pitchFamily="18" charset="0"/>
              </a:rPr>
              <a:t>Q: Can I use  one EUCL for multiple orders for the same end-user?</a:t>
            </a:r>
          </a:p>
          <a:p>
            <a:pPr marL="287337" lvl="1" indent="0">
              <a:buFont typeface="Times" panose="02020603050405020304" pitchFamily="18" charset="0"/>
              <a:buNone/>
              <a:defRPr/>
            </a:pPr>
            <a:r>
              <a:rPr lang="en-US" sz="1600" dirty="0">
                <a:latin typeface="Times New Roman" panose="02020603050405020304" pitchFamily="18" charset="0"/>
                <a:cs typeface="Times New Roman" panose="02020603050405020304" pitchFamily="18" charset="0"/>
              </a:rPr>
              <a:t>A: Provided the EUCL has not expired (valid for one year). </a:t>
            </a:r>
            <a:endParaRPr lang="en-US" sz="1600" dirty="0" smtClean="0">
              <a:latin typeface="Times New Roman" panose="02020603050405020304" pitchFamily="18" charset="0"/>
              <a:cs typeface="Times New Roman" panose="02020603050405020304" pitchFamily="18" charset="0"/>
            </a:endParaRPr>
          </a:p>
          <a:p>
            <a:pPr>
              <a:buFont typeface="Wingdings" panose="05000000000000000000" pitchFamily="2" charset="2"/>
              <a:buChar char="ü"/>
              <a:defRPr/>
            </a:pPr>
            <a:r>
              <a:rPr lang="en-US" sz="1600" b="1" dirty="0">
                <a:latin typeface="Times New Roman" panose="02020603050405020304" pitchFamily="18" charset="0"/>
                <a:cs typeface="Times New Roman" panose="02020603050405020304" pitchFamily="18" charset="0"/>
              </a:rPr>
              <a:t>Q: Why do I need an EUCL when an export license is not required?</a:t>
            </a:r>
          </a:p>
          <a:p>
            <a:pPr marL="287337" lvl="1" indent="0">
              <a:buFont typeface="Times" panose="02020603050405020304" pitchFamily="18" charset="0"/>
              <a:buNone/>
              <a:defRPr/>
            </a:pPr>
            <a:r>
              <a:rPr lang="en-US" sz="1600" dirty="0">
                <a:latin typeface="Times New Roman" panose="02020603050405020304" pitchFamily="18" charset="0"/>
                <a:cs typeface="Times New Roman" panose="02020603050405020304" pitchFamily="18" charset="0"/>
              </a:rPr>
              <a:t>A: The EUCL is a certification of who and how our units will be used- a confirmation that it will not be used for proliferation activities, generally required for customers in country D with proliferation concern</a:t>
            </a:r>
            <a:r>
              <a:rPr lang="en-US" sz="1600" dirty="0" smtClean="0">
                <a:latin typeface="Times New Roman" panose="02020603050405020304" pitchFamily="18" charset="0"/>
                <a:cs typeface="Times New Roman" panose="02020603050405020304" pitchFamily="18" charset="0"/>
              </a:rPr>
              <a:t>.</a:t>
            </a:r>
          </a:p>
          <a:p>
            <a:pPr>
              <a:buFont typeface="Wingdings" panose="05000000000000000000" pitchFamily="2" charset="2"/>
              <a:buChar char="ü"/>
              <a:defRPr/>
            </a:pPr>
            <a:r>
              <a:rPr lang="en-US" sz="1600" b="1" dirty="0">
                <a:latin typeface="Times New Roman" panose="02020603050405020304" pitchFamily="18" charset="0"/>
                <a:cs typeface="Times New Roman" panose="02020603050405020304" pitchFamily="18" charset="0"/>
              </a:rPr>
              <a:t>Q: Do we need to provide the EUCL for service renewal</a:t>
            </a:r>
          </a:p>
          <a:p>
            <a:pPr marL="287337" lvl="1" indent="0">
              <a:buFont typeface="Times" panose="02020603050405020304" pitchFamily="18" charset="0"/>
              <a:buNone/>
              <a:defRPr/>
            </a:pPr>
            <a:r>
              <a:rPr lang="en-US" sz="1600" dirty="0">
                <a:latin typeface="Times New Roman" panose="02020603050405020304" pitchFamily="18" charset="0"/>
                <a:cs typeface="Times New Roman" panose="02020603050405020304" pitchFamily="18" charset="0"/>
              </a:rPr>
              <a:t>A: The EUCL is generally required prior to shipping/fulfilling licensable units, or if there is a proliferation </a:t>
            </a:r>
            <a:r>
              <a:rPr lang="en-US" sz="1600" dirty="0" smtClean="0">
                <a:latin typeface="Times New Roman" panose="02020603050405020304" pitchFamily="18" charset="0"/>
                <a:cs typeface="Times New Roman" panose="02020603050405020304" pitchFamily="18" charset="0"/>
              </a:rPr>
              <a:t>concern</a:t>
            </a:r>
            <a:endParaRPr lang="en-US" sz="1600" dirty="0">
              <a:latin typeface="Times New Roman" panose="02020603050405020304" pitchFamily="18" charset="0"/>
              <a:cs typeface="Times New Roman" panose="02020603050405020304" pitchFamily="18" charset="0"/>
            </a:endParaRPr>
          </a:p>
          <a:p>
            <a:pPr marL="287337" lvl="1" indent="0">
              <a:buFont typeface="Times" panose="02020603050405020304" pitchFamily="18" charset="0"/>
              <a:buNone/>
              <a:defRPr/>
            </a:pPr>
            <a:r>
              <a:rPr lang="en-US" sz="1600" dirty="0" smtClean="0">
                <a:latin typeface="Times New Roman" panose="02020603050405020304" pitchFamily="18" charset="0"/>
                <a:cs typeface="Times New Roman" panose="02020603050405020304" pitchFamily="18" charset="0"/>
              </a:rPr>
              <a:t>And depending on the country risk. Contact GTC for guidance. </a:t>
            </a:r>
            <a:endParaRPr lang="en-US" sz="1600" dirty="0">
              <a:latin typeface="Times New Roman" panose="02020603050405020304" pitchFamily="18" charset="0"/>
              <a:cs typeface="Times New Roman" panose="02020603050405020304" pitchFamily="18" charset="0"/>
            </a:endParaRPr>
          </a:p>
          <a:p>
            <a:pPr marL="287337" lvl="1" indent="0">
              <a:buFont typeface="Times" panose="02020603050405020304" pitchFamily="18" charset="0"/>
              <a:buNone/>
              <a:defRPr/>
            </a:pPr>
            <a:endParaRPr lang="en-US" sz="1500" dirty="0">
              <a:latin typeface="Calibri" panose="020F0502020204030204" pitchFamily="34" charset="0"/>
              <a:cs typeface="Calibri" panose="020F0502020204030204" pitchFamily="34" charset="0"/>
            </a:endParaRPr>
          </a:p>
          <a:p>
            <a:endParaRPr lang="en-US" dirty="0"/>
          </a:p>
        </p:txBody>
      </p:sp>
      <p:sp>
        <p:nvSpPr>
          <p:cNvPr id="2" name="Title 1"/>
          <p:cNvSpPr>
            <a:spLocks noGrp="1"/>
          </p:cNvSpPr>
          <p:nvPr>
            <p:ph type="title"/>
          </p:nvPr>
        </p:nvSpPr>
        <p:spPr>
          <a:xfrm>
            <a:off x="1182255" y="9827"/>
            <a:ext cx="9999147" cy="1325563"/>
          </a:xfrm>
        </p:spPr>
        <p:txBody>
          <a:bodyPr/>
          <a:lstStyle/>
          <a:p>
            <a:r>
              <a:rPr lang="en-US" altLang="en-US" sz="3200" b="1" dirty="0">
                <a:solidFill>
                  <a:srgbClr val="C00000"/>
                </a:solidFill>
                <a:latin typeface="Times New Roman" panose="02020603050405020304" pitchFamily="18" charset="0"/>
                <a:cs typeface="Times New Roman" panose="02020603050405020304" pitchFamily="18" charset="0"/>
              </a:rPr>
              <a:t>COMMON </a:t>
            </a:r>
            <a:r>
              <a:rPr lang="en-US" altLang="en-US" sz="3200" b="1" dirty="0" smtClean="0">
                <a:solidFill>
                  <a:srgbClr val="C00000"/>
                </a:solidFill>
                <a:latin typeface="Times New Roman" panose="02020603050405020304" pitchFamily="18" charset="0"/>
                <a:cs typeface="Times New Roman" panose="02020603050405020304" pitchFamily="18" charset="0"/>
              </a:rPr>
              <a:t>Q&amp;A- END-USER CERTIFICATION LETTER </a:t>
            </a:r>
            <a:r>
              <a:rPr lang="en-US" altLang="en-US" sz="3200" dirty="0" smtClean="0">
                <a:solidFill>
                  <a:srgbClr val="C00000"/>
                </a:solidFill>
                <a:latin typeface="Times New Roman" panose="02020603050405020304" pitchFamily="18" charset="0"/>
                <a:cs typeface="Times New Roman" panose="02020603050405020304" pitchFamily="18" charset="0"/>
              </a:rPr>
              <a:t>OR </a:t>
            </a:r>
            <a:r>
              <a:rPr lang="en-US" altLang="en-US" sz="3200" b="1" dirty="0" smtClean="0">
                <a:solidFill>
                  <a:srgbClr val="C00000"/>
                </a:solidFill>
                <a:latin typeface="Times New Roman" panose="02020603050405020304" pitchFamily="18" charset="0"/>
                <a:cs typeface="Times New Roman" panose="02020603050405020304" pitchFamily="18" charset="0"/>
              </a:rPr>
              <a:t>EUCL</a:t>
            </a:r>
            <a:endParaRPr lang="en-US" sz="3200" dirty="0">
              <a:latin typeface="Times New Roman" panose="02020603050405020304" pitchFamily="18" charset="0"/>
              <a:cs typeface="Times New Roman" panose="02020603050405020304" pitchFamily="18" charset="0"/>
            </a:endParaRPr>
          </a:p>
        </p:txBody>
      </p:sp>
      <p:sp>
        <p:nvSpPr>
          <p:cNvPr id="4" name="TextBox 3"/>
          <p:cNvSpPr txBox="1"/>
          <p:nvPr/>
        </p:nvSpPr>
        <p:spPr>
          <a:xfrm>
            <a:off x="3792515" y="6234546"/>
            <a:ext cx="4147789" cy="355482"/>
          </a:xfrm>
          <a:prstGeom prst="rect">
            <a:avLst/>
          </a:prstGeom>
          <a:noFill/>
        </p:spPr>
        <p:txBody>
          <a:bodyPr wrap="square" rtlCol="0">
            <a:spAutoFit/>
          </a:bodyPr>
          <a:lstStyle/>
          <a:p>
            <a:pPr algn="ctr" defTabSz="457189">
              <a:lnSpc>
                <a:spcPct val="95000"/>
              </a:lnSpc>
              <a:spcAft>
                <a:spcPts val="600"/>
              </a:spcAft>
            </a:pPr>
            <a:r>
              <a:rPr lang="en-US" dirty="0"/>
              <a:t>Fortinet Privileged &amp; Confidential</a:t>
            </a:r>
            <a:endParaRPr lang="en-IN" sz="1400" dirty="0" smtClean="0">
              <a:solidFill>
                <a:srgbClr val="000000"/>
              </a:solidFill>
              <a:cs typeface="Arial" panose="020B0604020202020204" pitchFamily="34" charset="0"/>
            </a:endParaRPr>
          </a:p>
        </p:txBody>
      </p:sp>
    </p:spTree>
    <p:extLst>
      <p:ext uri="{BB962C8B-B14F-4D97-AF65-F5344CB8AC3E}">
        <p14:creationId xmlns:p14="http://schemas.microsoft.com/office/powerpoint/2010/main" val="35821201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85352" y="879481"/>
            <a:ext cx="10089674" cy="5236312"/>
          </a:xfrm>
          <a:ln>
            <a:solidFill>
              <a:srgbClr val="C00000"/>
            </a:solidFill>
          </a:ln>
        </p:spPr>
        <p:txBody>
          <a:bodyPr/>
          <a:lstStyle/>
          <a:p>
            <a:pPr>
              <a:buFont typeface="Wingdings" panose="05000000000000000000" pitchFamily="2" charset="2"/>
              <a:buChar char="ü"/>
              <a:defRPr/>
            </a:pPr>
            <a:r>
              <a:rPr lang="en-US" sz="1600" b="1" dirty="0" smtClean="0">
                <a:latin typeface="Times New Roman" panose="02020603050405020304" pitchFamily="18" charset="0"/>
                <a:cs typeface="Times New Roman" panose="02020603050405020304" pitchFamily="18" charset="0"/>
              </a:rPr>
              <a:t>Q: What do we do when our unit is blocked</a:t>
            </a:r>
          </a:p>
          <a:p>
            <a:pPr marL="287337" lvl="1" indent="0">
              <a:buFont typeface="Times" panose="02020603050405020304" pitchFamily="18" charset="0"/>
              <a:buNone/>
              <a:defRPr/>
            </a:pPr>
            <a:r>
              <a:rPr lang="en-US" sz="1600" dirty="0" smtClean="0">
                <a:latin typeface="Times New Roman" panose="02020603050405020304" pitchFamily="18" charset="0"/>
                <a:cs typeface="Times New Roman" panose="02020603050405020304" pitchFamily="18" charset="0"/>
              </a:rPr>
              <a:t>A: GTC needs to trace the unit to determine if it was a “licensable  unit” and if it was blocked because there was no re-export license. GTC can provide the reason the unit is blocked</a:t>
            </a:r>
          </a:p>
          <a:p>
            <a:pPr>
              <a:buFont typeface="Wingdings" panose="05000000000000000000" pitchFamily="2" charset="2"/>
              <a:buChar char="ü"/>
              <a:defRPr/>
            </a:pPr>
            <a:r>
              <a:rPr lang="en-US" sz="1600" b="1" dirty="0" smtClean="0">
                <a:latin typeface="Times New Roman" panose="02020603050405020304" pitchFamily="18" charset="0"/>
                <a:cs typeface="Times New Roman" panose="02020603050405020304" pitchFamily="18" charset="0"/>
              </a:rPr>
              <a:t>Q: If there was no re-export license obtained for the licensable unit, how can we fix this issue?</a:t>
            </a:r>
          </a:p>
          <a:p>
            <a:pPr marL="287337" lvl="1" indent="0">
              <a:buFont typeface="Times" panose="02020603050405020304" pitchFamily="18" charset="0"/>
              <a:buNone/>
              <a:defRPr/>
            </a:pPr>
            <a:r>
              <a:rPr lang="en-US" sz="1600" dirty="0" smtClean="0">
                <a:latin typeface="Times New Roman" panose="02020603050405020304" pitchFamily="18" charset="0"/>
                <a:cs typeface="Times New Roman" panose="02020603050405020304" pitchFamily="18" charset="0"/>
              </a:rPr>
              <a:t>A: GTC recommends obtaining replacement HW PO and Fortinet can ship against a valid license</a:t>
            </a:r>
          </a:p>
          <a:p>
            <a:pPr>
              <a:buFont typeface="Wingdings" panose="05000000000000000000" pitchFamily="2" charset="2"/>
              <a:buChar char="ü"/>
              <a:defRPr/>
            </a:pPr>
            <a:r>
              <a:rPr lang="en-US" sz="1600" b="1" dirty="0" smtClean="0">
                <a:latin typeface="Times New Roman" panose="02020603050405020304" pitchFamily="18" charset="0"/>
                <a:cs typeface="Times New Roman" panose="02020603050405020304" pitchFamily="18" charset="0"/>
              </a:rPr>
              <a:t>Q: Can we apply for a re-export license after the HW shipped and delivered to the end-user?</a:t>
            </a:r>
          </a:p>
          <a:p>
            <a:pPr marL="287337" lvl="1" indent="0">
              <a:buFont typeface="Times" panose="02020603050405020304" pitchFamily="18" charset="0"/>
              <a:buNone/>
              <a:defRPr/>
            </a:pPr>
            <a:r>
              <a:rPr lang="en-US" sz="1600" dirty="0" smtClean="0">
                <a:latin typeface="Times New Roman" panose="02020603050405020304" pitchFamily="18" charset="0"/>
                <a:cs typeface="Times New Roman" panose="02020603050405020304" pitchFamily="18" charset="0"/>
              </a:rPr>
              <a:t>A: The re-export license should be obtained by the partner PRIOR to the deliver/installation of a licensable unit. If a re-export license is obtained by the partner, </a:t>
            </a:r>
            <a:r>
              <a:rPr lang="en-US" sz="1600" b="1" dirty="0" smtClean="0">
                <a:latin typeface="Times New Roman" panose="02020603050405020304" pitchFamily="18" charset="0"/>
                <a:cs typeface="Times New Roman" panose="02020603050405020304" pitchFamily="18" charset="0"/>
              </a:rPr>
              <a:t>new units </a:t>
            </a:r>
            <a:r>
              <a:rPr lang="en-US" sz="1600" dirty="0" smtClean="0">
                <a:latin typeface="Times New Roman" panose="02020603050405020304" pitchFamily="18" charset="0"/>
                <a:cs typeface="Times New Roman" panose="02020603050405020304" pitchFamily="18" charset="0"/>
              </a:rPr>
              <a:t>must ship against it, following the terms and conditions of the re-export license.</a:t>
            </a:r>
          </a:p>
          <a:p>
            <a:pPr>
              <a:buFont typeface="Wingdings" panose="05000000000000000000" pitchFamily="2" charset="2"/>
              <a:buChar char="ü"/>
              <a:defRPr/>
            </a:pPr>
            <a:r>
              <a:rPr lang="en-US" sz="1600" b="1" dirty="0">
                <a:latin typeface="Times New Roman" panose="02020603050405020304" pitchFamily="18" charset="0"/>
                <a:cs typeface="Times New Roman" panose="02020603050405020304" pitchFamily="18" charset="0"/>
              </a:rPr>
              <a:t>Q: Can I renew my service if the export license expired?</a:t>
            </a:r>
          </a:p>
          <a:p>
            <a:pPr marL="287337" lvl="1" indent="0">
              <a:buFont typeface="Times" panose="02020603050405020304" pitchFamily="18" charset="0"/>
              <a:buNone/>
              <a:defRPr/>
            </a:pPr>
            <a:r>
              <a:rPr lang="en-US" sz="1600" dirty="0">
                <a:latin typeface="Times New Roman" panose="02020603050405020304" pitchFamily="18" charset="0"/>
                <a:cs typeface="Times New Roman" panose="02020603050405020304" pitchFamily="18" charset="0"/>
              </a:rPr>
              <a:t>A: Yes, a valid export license is required for the delivery of the licensable unit. As long as the unit shipped against a valid license, the corresponding service may be released based on an exemption.</a:t>
            </a:r>
          </a:p>
          <a:p>
            <a:pPr>
              <a:buFont typeface="Wingdings" panose="05000000000000000000" pitchFamily="2" charset="2"/>
              <a:buChar char="ü"/>
              <a:defRPr/>
            </a:pPr>
            <a:r>
              <a:rPr lang="en-US" sz="1600" b="1" dirty="0">
                <a:latin typeface="Times New Roman" panose="02020603050405020304" pitchFamily="18" charset="0"/>
                <a:cs typeface="Times New Roman" panose="02020603050405020304" pitchFamily="18" charset="0"/>
              </a:rPr>
              <a:t>Q: My Unit is blocked and I provided an EUCL but the unit remains blocked?</a:t>
            </a:r>
          </a:p>
          <a:p>
            <a:pPr marL="287337" lvl="1" indent="0">
              <a:buFont typeface="Times" panose="02020603050405020304" pitchFamily="18" charset="0"/>
              <a:buNone/>
              <a:defRPr/>
            </a:pPr>
            <a:r>
              <a:rPr lang="en-US" sz="1600" dirty="0">
                <a:latin typeface="Times New Roman" panose="02020603050405020304" pitchFamily="18" charset="0"/>
                <a:cs typeface="Times New Roman" panose="02020603050405020304" pitchFamily="18" charset="0"/>
              </a:rPr>
              <a:t>A: After tracing the unit to determine if it requires an export license- the unit will remain blocked as the EUCL  (obtained from the end-user) is NOT the same as an export license (obtained from US Gov’t). </a:t>
            </a:r>
          </a:p>
          <a:p>
            <a:pPr marL="287337" lvl="1" indent="0">
              <a:buFont typeface="Times" panose="02020603050405020304" pitchFamily="18" charset="0"/>
              <a:buNone/>
              <a:defRPr/>
            </a:pPr>
            <a:endParaRPr lang="en-US" sz="1500" dirty="0" smtClean="0">
              <a:latin typeface="Calibri" panose="020F0502020204030204" pitchFamily="34" charset="0"/>
              <a:cs typeface="Calibri" panose="020F0502020204030204" pitchFamily="34" charset="0"/>
            </a:endParaRPr>
          </a:p>
          <a:p>
            <a:pPr marL="287337" lvl="1" indent="0">
              <a:buFont typeface="Times" panose="02020603050405020304" pitchFamily="18" charset="0"/>
              <a:buNone/>
              <a:defRPr/>
            </a:pPr>
            <a:endParaRPr lang="en-US" sz="1400" dirty="0" smtClean="0"/>
          </a:p>
          <a:p>
            <a:pPr marL="287337" lvl="1" indent="0">
              <a:buFont typeface="Times" panose="02020603050405020304" pitchFamily="18" charset="0"/>
              <a:buNone/>
              <a:defRPr/>
            </a:pPr>
            <a:endParaRPr lang="en-US" sz="1400" dirty="0" smtClean="0"/>
          </a:p>
          <a:p>
            <a:pPr marL="287337" lvl="1" indent="0">
              <a:buFont typeface="Times" panose="02020603050405020304" pitchFamily="18" charset="0"/>
              <a:buNone/>
              <a:defRPr/>
            </a:pPr>
            <a:endParaRPr lang="en-US" sz="1500" b="1" dirty="0" smtClean="0">
              <a:latin typeface="Calibri" panose="020F0502020204030204" pitchFamily="34" charset="0"/>
              <a:cs typeface="Calibri" panose="020F0502020204030204" pitchFamily="34" charset="0"/>
            </a:endParaRPr>
          </a:p>
          <a:p>
            <a:pPr>
              <a:lnSpc>
                <a:spcPct val="90000"/>
              </a:lnSpc>
              <a:buFont typeface="Wingdings" panose="05000000000000000000" pitchFamily="2" charset="2"/>
              <a:buChar char="ü"/>
              <a:defRPr/>
            </a:pPr>
            <a:endParaRPr lang="en-US" sz="1800" dirty="0" smtClean="0">
              <a:latin typeface="Calibri" panose="020F0502020204030204" pitchFamily="34" charset="0"/>
              <a:cs typeface="Calibri" panose="020F0502020204030204" pitchFamily="34" charset="0"/>
            </a:endParaRPr>
          </a:p>
          <a:p>
            <a:pPr marL="285750" lvl="1" indent="-285750">
              <a:lnSpc>
                <a:spcPct val="100000"/>
              </a:lnSpc>
              <a:buSzPct val="100000"/>
              <a:buFont typeface="Wingdings" panose="05000000000000000000" pitchFamily="2" charset="2"/>
              <a:buChar char="ü"/>
              <a:defRPr/>
            </a:pPr>
            <a:endParaRPr lang="en-US" sz="1800" b="1" dirty="0">
              <a:latin typeface="Calibri" panose="020F0502020204030204" pitchFamily="34" charset="0"/>
              <a:cs typeface="Calibri" panose="020F0502020204030204" pitchFamily="34" charset="0"/>
            </a:endParaRPr>
          </a:p>
          <a:p>
            <a:pPr marL="0" indent="0">
              <a:buFont typeface="Times" panose="02020603050405020304" pitchFamily="18" charset="0"/>
              <a:buNone/>
              <a:defRPr/>
            </a:pPr>
            <a:endParaRPr lang="en-US" sz="1400" dirty="0" smtClean="0"/>
          </a:p>
          <a:p>
            <a:pPr marL="0" indent="0">
              <a:buFont typeface="Times" panose="02020603050405020304" pitchFamily="18" charset="0"/>
              <a:buNone/>
              <a:defRPr/>
            </a:pPr>
            <a:endParaRPr lang="en-US" dirty="0"/>
          </a:p>
        </p:txBody>
      </p:sp>
      <p:sp>
        <p:nvSpPr>
          <p:cNvPr id="16386" name="Title 1"/>
          <p:cNvSpPr>
            <a:spLocks noGrp="1"/>
          </p:cNvSpPr>
          <p:nvPr>
            <p:ph type="title"/>
          </p:nvPr>
        </p:nvSpPr>
        <p:spPr>
          <a:xfrm>
            <a:off x="799211" y="502275"/>
            <a:ext cx="10017444" cy="491641"/>
          </a:xfrm>
        </p:spPr>
        <p:txBody>
          <a:bodyPr/>
          <a:lstStyle/>
          <a:p>
            <a:r>
              <a:rPr lang="en-US" altLang="en-US" sz="3200" b="1" dirty="0" smtClean="0">
                <a:solidFill>
                  <a:srgbClr val="C00000"/>
                </a:solidFill>
                <a:latin typeface="Times New Roman" panose="02020603050405020304" pitchFamily="18" charset="0"/>
                <a:cs typeface="Times New Roman" panose="02020603050405020304" pitchFamily="18" charset="0"/>
              </a:rPr>
              <a:t>COMMON Q&amp;A- UNIT S BLOCKED</a:t>
            </a:r>
            <a:br>
              <a:rPr lang="en-US" altLang="en-US" sz="3200" b="1" dirty="0" smtClean="0">
                <a:solidFill>
                  <a:srgbClr val="C00000"/>
                </a:solidFill>
                <a:latin typeface="Times New Roman" panose="02020603050405020304" pitchFamily="18" charset="0"/>
                <a:cs typeface="Times New Roman" panose="02020603050405020304" pitchFamily="18" charset="0"/>
              </a:rPr>
            </a:br>
            <a:endParaRPr lang="en-US" altLang="en-US" sz="3200" b="1" dirty="0" smtClean="0">
              <a:solidFill>
                <a:srgbClr val="C00000"/>
              </a:solidFill>
              <a:latin typeface="Times New Roman" panose="02020603050405020304" pitchFamily="18" charset="0"/>
              <a:cs typeface="Times New Roman" panose="02020603050405020304" pitchFamily="18" charset="0"/>
            </a:endParaRPr>
          </a:p>
        </p:txBody>
      </p:sp>
      <p:sp>
        <p:nvSpPr>
          <p:cNvPr id="4" name="TextBox 3"/>
          <p:cNvSpPr txBox="1"/>
          <p:nvPr/>
        </p:nvSpPr>
        <p:spPr>
          <a:xfrm>
            <a:off x="3792515" y="6234546"/>
            <a:ext cx="4147789" cy="355482"/>
          </a:xfrm>
          <a:prstGeom prst="rect">
            <a:avLst/>
          </a:prstGeom>
          <a:noFill/>
        </p:spPr>
        <p:txBody>
          <a:bodyPr wrap="square" rtlCol="0">
            <a:spAutoFit/>
          </a:bodyPr>
          <a:lstStyle/>
          <a:p>
            <a:pPr algn="ctr" defTabSz="457189">
              <a:lnSpc>
                <a:spcPct val="95000"/>
              </a:lnSpc>
              <a:spcAft>
                <a:spcPts val="600"/>
              </a:spcAft>
            </a:pPr>
            <a:r>
              <a:rPr lang="en-US" dirty="0"/>
              <a:t>Fortinet Privileged &amp; Confidential</a:t>
            </a:r>
            <a:endParaRPr lang="en-IN" sz="1400" dirty="0" smtClean="0">
              <a:solidFill>
                <a:srgbClr val="000000"/>
              </a:solidFill>
              <a:cs typeface="Arial" panose="020B0604020202020204" pitchFamily="34" charset="0"/>
            </a:endParaRPr>
          </a:p>
        </p:txBody>
      </p:sp>
    </p:spTree>
    <p:extLst>
      <p:ext uri="{BB962C8B-B14F-4D97-AF65-F5344CB8AC3E}">
        <p14:creationId xmlns:p14="http://schemas.microsoft.com/office/powerpoint/2010/main" val="23928462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188725" y="1032392"/>
            <a:ext cx="9667449" cy="5093777"/>
          </a:xfrm>
          <a:ln>
            <a:solidFill>
              <a:srgbClr val="C00000"/>
            </a:solidFill>
          </a:ln>
        </p:spPr>
        <p:txBody>
          <a:bodyPr/>
          <a:lstStyle/>
          <a:p>
            <a:pPr>
              <a:buFont typeface="Wingdings" panose="05000000000000000000" pitchFamily="2" charset="2"/>
              <a:buChar char="ü"/>
              <a:defRPr/>
            </a:pPr>
            <a:r>
              <a:rPr lang="en-US" sz="1600" b="1" dirty="0">
                <a:latin typeface="Times New Roman" panose="02020603050405020304" pitchFamily="18" charset="0"/>
                <a:cs typeface="Times New Roman" panose="02020603050405020304" pitchFamily="18" charset="0"/>
              </a:rPr>
              <a:t>Q</a:t>
            </a:r>
            <a:r>
              <a:rPr lang="en-US" sz="1600" b="1" dirty="0" smtClean="0">
                <a:latin typeface="Times New Roman" panose="02020603050405020304" pitchFamily="18" charset="0"/>
                <a:cs typeface="Times New Roman" panose="02020603050405020304" pitchFamily="18" charset="0"/>
              </a:rPr>
              <a:t>: Do I need an export license for evaluation products?</a:t>
            </a:r>
            <a:endParaRPr lang="en-US" sz="1600" b="1" dirty="0">
              <a:latin typeface="Times New Roman" panose="02020603050405020304" pitchFamily="18" charset="0"/>
              <a:cs typeface="Times New Roman" panose="02020603050405020304" pitchFamily="18" charset="0"/>
            </a:endParaRPr>
          </a:p>
          <a:p>
            <a:pPr marL="287337" lvl="1" indent="0">
              <a:buFont typeface="Times" panose="02020603050405020304" pitchFamily="18" charset="0"/>
              <a:buNone/>
              <a:defRPr/>
            </a:pPr>
            <a:r>
              <a:rPr lang="en-US" sz="1600" dirty="0">
                <a:latin typeface="Times New Roman" panose="02020603050405020304" pitchFamily="18" charset="0"/>
                <a:cs typeface="Times New Roman" panose="02020603050405020304" pitchFamily="18" charset="0"/>
              </a:rPr>
              <a:t>A</a:t>
            </a:r>
            <a:r>
              <a:rPr lang="en-US" sz="1600" dirty="0" smtClean="0">
                <a:latin typeface="Times New Roman" panose="02020603050405020304" pitchFamily="18" charset="0"/>
                <a:cs typeface="Times New Roman" panose="02020603050405020304" pitchFamily="18" charset="0"/>
              </a:rPr>
              <a:t>: We do not differentiate our products for sale vs. evaluation when submitting a request for product classification. If the product is classified as restricted and the end-user is gov’t (Sensitive) an export license is required. </a:t>
            </a:r>
            <a:endParaRPr lang="en-US" sz="1600" dirty="0">
              <a:latin typeface="Times New Roman" panose="02020603050405020304" pitchFamily="18" charset="0"/>
              <a:cs typeface="Times New Roman" panose="02020603050405020304" pitchFamily="18" charset="0"/>
            </a:endParaRPr>
          </a:p>
          <a:p>
            <a:pPr>
              <a:buFont typeface="Wingdings" panose="05000000000000000000" pitchFamily="2" charset="2"/>
              <a:buChar char="ü"/>
              <a:defRPr/>
            </a:pPr>
            <a:r>
              <a:rPr lang="en-US" sz="1600" dirty="0" smtClean="0">
                <a:latin typeface="Times New Roman" panose="02020603050405020304" pitchFamily="18" charset="0"/>
                <a:cs typeface="Times New Roman" panose="02020603050405020304" pitchFamily="18" charset="0"/>
              </a:rPr>
              <a:t>Q: </a:t>
            </a:r>
            <a:r>
              <a:rPr lang="en-US" sz="1600" b="1" dirty="0" smtClean="0">
                <a:latin typeface="Times New Roman" panose="02020603050405020304" pitchFamily="18" charset="0"/>
                <a:cs typeface="Times New Roman" panose="02020603050405020304" pitchFamily="18" charset="0"/>
              </a:rPr>
              <a:t>If the evaluation unit is only for a short period (less than 1 week) does it still need an export license</a:t>
            </a:r>
            <a:r>
              <a:rPr lang="en-US" sz="1600" dirty="0" smtClean="0">
                <a:latin typeface="Times New Roman" panose="02020603050405020304" pitchFamily="18" charset="0"/>
                <a:cs typeface="Times New Roman" panose="02020603050405020304" pitchFamily="18" charset="0"/>
              </a:rPr>
              <a:t>?</a:t>
            </a:r>
          </a:p>
          <a:p>
            <a:pPr marL="287337" lvl="1" indent="0">
              <a:buNone/>
              <a:defRPr/>
            </a:pPr>
            <a:r>
              <a:rPr lang="en-US" sz="1600" dirty="0" smtClean="0">
                <a:latin typeface="Times New Roman" panose="02020603050405020304" pitchFamily="18" charset="0"/>
                <a:cs typeface="Times New Roman" panose="02020603050405020304" pitchFamily="18" charset="0"/>
              </a:rPr>
              <a:t>A: Yes, an export license is required if the unit is going to be installed/used/for the benefit of a (Sensitive) government end-user.</a:t>
            </a:r>
          </a:p>
          <a:p>
            <a:pPr>
              <a:buFont typeface="Wingdings" panose="05000000000000000000" pitchFamily="2" charset="2"/>
              <a:buChar char="ü"/>
            </a:pPr>
            <a:r>
              <a:rPr lang="en-US" sz="1600" b="1" dirty="0">
                <a:latin typeface="Times New Roman" panose="02020603050405020304" pitchFamily="18" charset="0"/>
                <a:cs typeface="Times New Roman" panose="02020603050405020304" pitchFamily="18" charset="0"/>
              </a:rPr>
              <a:t>Q: Can I send a PO to purchase an evaluation unit?</a:t>
            </a:r>
          </a:p>
          <a:p>
            <a:pPr marL="0" indent="0">
              <a:buNone/>
            </a:pPr>
            <a:r>
              <a:rPr lang="en-US" sz="1600" dirty="0" smtClean="0">
                <a:latin typeface="Times New Roman" panose="02020603050405020304" pitchFamily="18" charset="0"/>
                <a:cs typeface="Times New Roman" panose="02020603050405020304" pitchFamily="18" charset="0"/>
              </a:rPr>
              <a:t>     A</a:t>
            </a:r>
            <a:r>
              <a:rPr lang="en-US" sz="1600" dirty="0">
                <a:latin typeface="Times New Roman" panose="02020603050405020304" pitchFamily="18" charset="0"/>
                <a:cs typeface="Times New Roman" panose="02020603050405020304" pitchFamily="18" charset="0"/>
              </a:rPr>
              <a:t>: At this time, Fortinet can not </a:t>
            </a:r>
            <a:r>
              <a:rPr lang="en-US" sz="1600" dirty="0" smtClean="0">
                <a:latin typeface="Times New Roman" panose="02020603050405020304" pitchFamily="18" charset="0"/>
                <a:cs typeface="Times New Roman" panose="02020603050405020304" pitchFamily="18" charset="0"/>
              </a:rPr>
              <a:t>sell evaluation units.</a:t>
            </a:r>
          </a:p>
          <a:p>
            <a:pPr marL="287337" lvl="1" indent="0">
              <a:buNone/>
              <a:defRPr/>
            </a:pPr>
            <a:endParaRPr lang="en-US" dirty="0"/>
          </a:p>
        </p:txBody>
      </p:sp>
      <p:sp>
        <p:nvSpPr>
          <p:cNvPr id="2" name="Title 1"/>
          <p:cNvSpPr>
            <a:spLocks noGrp="1"/>
          </p:cNvSpPr>
          <p:nvPr>
            <p:ph type="title"/>
          </p:nvPr>
        </p:nvSpPr>
        <p:spPr>
          <a:xfrm>
            <a:off x="1188725" y="221860"/>
            <a:ext cx="9992677" cy="599776"/>
          </a:xfrm>
        </p:spPr>
        <p:txBody>
          <a:bodyPr/>
          <a:lstStyle/>
          <a:p>
            <a:r>
              <a:rPr lang="en-US" altLang="en-US" sz="3200" b="1" dirty="0">
                <a:solidFill>
                  <a:srgbClr val="C00000"/>
                </a:solidFill>
                <a:latin typeface="Times New Roman" panose="02020603050405020304" pitchFamily="18" charset="0"/>
                <a:cs typeface="Times New Roman" panose="02020603050405020304" pitchFamily="18" charset="0"/>
              </a:rPr>
              <a:t>COMMON Q&amp;A-  </a:t>
            </a:r>
            <a:r>
              <a:rPr lang="en-US" altLang="en-US" sz="3200" b="1" dirty="0" smtClean="0">
                <a:solidFill>
                  <a:srgbClr val="C00000"/>
                </a:solidFill>
                <a:latin typeface="Times New Roman" panose="02020603050405020304" pitchFamily="18" charset="0"/>
                <a:cs typeface="Times New Roman" panose="02020603050405020304" pitchFamily="18" charset="0"/>
              </a:rPr>
              <a:t>EVALUATION UNITS (“DEMO”)</a:t>
            </a:r>
            <a:endParaRPr lang="en-US" sz="3200" dirty="0">
              <a:latin typeface="Times New Roman" panose="02020603050405020304" pitchFamily="18" charset="0"/>
              <a:cs typeface="Times New Roman" panose="02020603050405020304" pitchFamily="18" charset="0"/>
            </a:endParaRPr>
          </a:p>
        </p:txBody>
      </p:sp>
      <p:sp>
        <p:nvSpPr>
          <p:cNvPr id="4" name="TextBox 3"/>
          <p:cNvSpPr txBox="1"/>
          <p:nvPr/>
        </p:nvSpPr>
        <p:spPr>
          <a:xfrm>
            <a:off x="3792515" y="6234546"/>
            <a:ext cx="4147789" cy="355482"/>
          </a:xfrm>
          <a:prstGeom prst="rect">
            <a:avLst/>
          </a:prstGeom>
          <a:noFill/>
        </p:spPr>
        <p:txBody>
          <a:bodyPr wrap="square" rtlCol="0">
            <a:spAutoFit/>
          </a:bodyPr>
          <a:lstStyle/>
          <a:p>
            <a:pPr algn="ctr" defTabSz="457189">
              <a:lnSpc>
                <a:spcPct val="95000"/>
              </a:lnSpc>
              <a:spcAft>
                <a:spcPts val="600"/>
              </a:spcAft>
            </a:pPr>
            <a:r>
              <a:rPr lang="en-US" dirty="0"/>
              <a:t>Fortinet Privileged &amp; Confidential</a:t>
            </a:r>
            <a:endParaRPr lang="en-IN" sz="1400" dirty="0" smtClean="0">
              <a:solidFill>
                <a:srgbClr val="000000"/>
              </a:solidFill>
              <a:cs typeface="Arial" panose="020B0604020202020204" pitchFamily="34" charset="0"/>
            </a:endParaRPr>
          </a:p>
        </p:txBody>
      </p:sp>
    </p:spTree>
    <p:extLst>
      <p:ext uri="{BB962C8B-B14F-4D97-AF65-F5344CB8AC3E}">
        <p14:creationId xmlns:p14="http://schemas.microsoft.com/office/powerpoint/2010/main" val="8541408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97526" y="1117690"/>
            <a:ext cx="10218333" cy="3833001"/>
          </a:xfrm>
          <a:ln>
            <a:solidFill>
              <a:srgbClr val="C00000"/>
            </a:solidFill>
          </a:ln>
        </p:spPr>
        <p:txBody>
          <a:bodyPr/>
          <a:lstStyle/>
          <a:p>
            <a:pPr>
              <a:buFont typeface="Wingdings" panose="05000000000000000000" pitchFamily="2" charset="2"/>
              <a:buChar char="ü"/>
            </a:pPr>
            <a:r>
              <a:rPr lang="en-US" sz="1600" b="1" dirty="0" smtClean="0">
                <a:latin typeface="Times New Roman" panose="02020603050405020304" pitchFamily="18" charset="0"/>
                <a:cs typeface="Times New Roman" panose="02020603050405020304" pitchFamily="18" charset="0"/>
              </a:rPr>
              <a:t>Q: What do we do if the end-user is government but an MSSP is involved in the deal?</a:t>
            </a:r>
          </a:p>
          <a:p>
            <a:pPr marL="0" indent="0">
              <a:buNone/>
            </a:pPr>
            <a:r>
              <a:rPr lang="en-US" sz="1600" dirty="0">
                <a:latin typeface="Times New Roman" panose="02020603050405020304" pitchFamily="18" charset="0"/>
                <a:cs typeface="Times New Roman" panose="02020603050405020304" pitchFamily="18" charset="0"/>
              </a:rPr>
              <a:t> </a:t>
            </a:r>
            <a:r>
              <a:rPr lang="en-US" sz="1600" dirty="0" smtClean="0">
                <a:latin typeface="Times New Roman" panose="02020603050405020304" pitchFamily="18" charset="0"/>
                <a:cs typeface="Times New Roman" panose="02020603050405020304" pitchFamily="18" charset="0"/>
              </a:rPr>
              <a:t>    A: Provide the complete end-user name, website, BOM for our standard end-user review if licensable.</a:t>
            </a:r>
          </a:p>
          <a:p>
            <a:pPr>
              <a:buFont typeface="Wingdings" panose="05000000000000000000" pitchFamily="2" charset="2"/>
              <a:buChar char="ü"/>
            </a:pPr>
            <a:r>
              <a:rPr lang="en-US" sz="1600" b="1" dirty="0">
                <a:latin typeface="Times New Roman" panose="02020603050405020304" pitchFamily="18" charset="0"/>
                <a:cs typeface="Times New Roman" panose="02020603050405020304" pitchFamily="18" charset="0"/>
              </a:rPr>
              <a:t>Q: Are shipments to MSSP licensable?</a:t>
            </a:r>
          </a:p>
          <a:p>
            <a:pPr marL="0" indent="0">
              <a:buNone/>
            </a:pPr>
            <a:r>
              <a:rPr lang="en-US" sz="1600" dirty="0" smtClean="0">
                <a:latin typeface="Times New Roman" panose="02020603050405020304" pitchFamily="18" charset="0"/>
                <a:cs typeface="Times New Roman" panose="02020603050405020304" pitchFamily="18" charset="0"/>
              </a:rPr>
              <a:t>     A: Restricted </a:t>
            </a:r>
            <a:r>
              <a:rPr lang="en-US" sz="1600" dirty="0">
                <a:latin typeface="Times New Roman" panose="02020603050405020304" pitchFamily="18" charset="0"/>
                <a:cs typeface="Times New Roman" panose="02020603050405020304" pitchFamily="18" charset="0"/>
              </a:rPr>
              <a:t>products are licensable if the units are for dedicated use/benefit of a government end-user, regardless if it </a:t>
            </a:r>
            <a:r>
              <a:rPr lang="en-US" sz="1600" dirty="0" smtClean="0">
                <a:latin typeface="Times New Roman" panose="02020603050405020304" pitchFamily="18" charset="0"/>
                <a:cs typeface="Times New Roman" panose="02020603050405020304" pitchFamily="18" charset="0"/>
              </a:rPr>
              <a:t>  is </a:t>
            </a:r>
            <a:r>
              <a:rPr lang="en-US" sz="1600" dirty="0">
                <a:latin typeface="Times New Roman" panose="02020603050405020304" pitchFamily="18" charset="0"/>
                <a:cs typeface="Times New Roman" panose="02020603050405020304" pitchFamily="18" charset="0"/>
              </a:rPr>
              <a:t>installed at the MSSP</a:t>
            </a:r>
            <a:r>
              <a:rPr lang="en-US" sz="1600" dirty="0" smtClean="0">
                <a:latin typeface="Times New Roman" panose="02020603050405020304" pitchFamily="18" charset="0"/>
                <a:cs typeface="Times New Roman" panose="02020603050405020304" pitchFamily="18" charset="0"/>
              </a:rPr>
              <a:t>.</a:t>
            </a:r>
          </a:p>
          <a:p>
            <a:pPr>
              <a:buFont typeface="Wingdings" panose="05000000000000000000" pitchFamily="2" charset="2"/>
              <a:buChar char="ü"/>
            </a:pPr>
            <a:r>
              <a:rPr lang="en-US" sz="1600" b="1" dirty="0" smtClean="0">
                <a:latin typeface="Times New Roman" panose="02020603050405020304" pitchFamily="18" charset="0"/>
                <a:cs typeface="Times New Roman" panose="02020603050405020304" pitchFamily="18" charset="0"/>
              </a:rPr>
              <a:t>Q: What happens if the renewal comes in and it is registered to MSSP but PO reflects gov’t end-user? </a:t>
            </a:r>
          </a:p>
          <a:p>
            <a:pPr marL="0" indent="0">
              <a:buNone/>
            </a:pPr>
            <a:r>
              <a:rPr lang="en-US" sz="1600" dirty="0" smtClean="0">
                <a:latin typeface="Times New Roman" panose="02020603050405020304" pitchFamily="18" charset="0"/>
                <a:cs typeface="Times New Roman" panose="02020603050405020304" pitchFamily="18" charset="0"/>
              </a:rPr>
              <a:t>      A</a:t>
            </a:r>
            <a:r>
              <a:rPr lang="en-US" sz="1600" dirty="0">
                <a:latin typeface="Times New Roman" panose="02020603050405020304" pitchFamily="18" charset="0"/>
                <a:cs typeface="Times New Roman" panose="02020603050405020304" pitchFamily="18" charset="0"/>
              </a:rPr>
              <a:t>:</a:t>
            </a:r>
            <a:r>
              <a:rPr lang="en-US" sz="1600" dirty="0" smtClean="0">
                <a:latin typeface="Times New Roman" panose="02020603050405020304" pitchFamily="18" charset="0"/>
                <a:cs typeface="Times New Roman" panose="02020603050405020304" pitchFamily="18" charset="0"/>
              </a:rPr>
              <a:t> GTC will require the serial no. and trace to make determine if the unit shipped against a valid license. If it did not,  the unit following Fortinet’s service blocking process.</a:t>
            </a:r>
            <a:endParaRPr lang="en-US" sz="1600" dirty="0">
              <a:latin typeface="Times New Roman" panose="02020603050405020304" pitchFamily="18" charset="0"/>
              <a:cs typeface="Times New Roman" panose="02020603050405020304" pitchFamily="18" charset="0"/>
            </a:endParaRPr>
          </a:p>
        </p:txBody>
      </p:sp>
      <p:sp>
        <p:nvSpPr>
          <p:cNvPr id="2" name="Title 1"/>
          <p:cNvSpPr>
            <a:spLocks noGrp="1"/>
          </p:cNvSpPr>
          <p:nvPr>
            <p:ph type="title"/>
          </p:nvPr>
        </p:nvSpPr>
        <p:spPr>
          <a:xfrm>
            <a:off x="997526" y="407392"/>
            <a:ext cx="10097738" cy="520263"/>
          </a:xfrm>
        </p:spPr>
        <p:txBody>
          <a:bodyPr/>
          <a:lstStyle/>
          <a:p>
            <a:r>
              <a:rPr lang="en-US" altLang="en-US" sz="3200" b="1" dirty="0">
                <a:solidFill>
                  <a:srgbClr val="C00000"/>
                </a:solidFill>
                <a:latin typeface="Times New Roman" panose="02020603050405020304" pitchFamily="18" charset="0"/>
                <a:cs typeface="Times New Roman" panose="02020603050405020304" pitchFamily="18" charset="0"/>
              </a:rPr>
              <a:t>COMMON </a:t>
            </a:r>
            <a:r>
              <a:rPr lang="en-US" altLang="en-US" sz="3200" b="1" dirty="0" smtClean="0">
                <a:solidFill>
                  <a:srgbClr val="C00000"/>
                </a:solidFill>
                <a:latin typeface="Times New Roman" panose="02020603050405020304" pitchFamily="18" charset="0"/>
                <a:cs typeface="Times New Roman" panose="02020603050405020304" pitchFamily="18" charset="0"/>
              </a:rPr>
              <a:t>Q&amp;A- MSSP</a:t>
            </a:r>
            <a:endParaRPr lang="en-US" sz="3200" dirty="0">
              <a:latin typeface="Times New Roman" panose="02020603050405020304" pitchFamily="18" charset="0"/>
              <a:cs typeface="Times New Roman" panose="02020603050405020304" pitchFamily="18" charset="0"/>
            </a:endParaRPr>
          </a:p>
        </p:txBody>
      </p:sp>
      <p:sp>
        <p:nvSpPr>
          <p:cNvPr id="4" name="TextBox 3"/>
          <p:cNvSpPr txBox="1"/>
          <p:nvPr/>
        </p:nvSpPr>
        <p:spPr>
          <a:xfrm>
            <a:off x="3792515" y="6234546"/>
            <a:ext cx="4147789" cy="355482"/>
          </a:xfrm>
          <a:prstGeom prst="rect">
            <a:avLst/>
          </a:prstGeom>
          <a:noFill/>
        </p:spPr>
        <p:txBody>
          <a:bodyPr wrap="square" rtlCol="0">
            <a:spAutoFit/>
          </a:bodyPr>
          <a:lstStyle/>
          <a:p>
            <a:pPr algn="ctr" defTabSz="457189">
              <a:lnSpc>
                <a:spcPct val="95000"/>
              </a:lnSpc>
              <a:spcAft>
                <a:spcPts val="600"/>
              </a:spcAft>
            </a:pPr>
            <a:r>
              <a:rPr lang="en-US" dirty="0"/>
              <a:t>Fortinet Privileged &amp; Confidential</a:t>
            </a:r>
            <a:endParaRPr lang="en-IN" sz="1400" dirty="0" smtClean="0">
              <a:solidFill>
                <a:srgbClr val="000000"/>
              </a:solidFill>
              <a:cs typeface="Arial" panose="020B0604020202020204" pitchFamily="34" charset="0"/>
            </a:endParaRPr>
          </a:p>
        </p:txBody>
      </p:sp>
    </p:spTree>
    <p:extLst>
      <p:ext uri="{BB962C8B-B14F-4D97-AF65-F5344CB8AC3E}">
        <p14:creationId xmlns:p14="http://schemas.microsoft.com/office/powerpoint/2010/main" val="33819240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459345" y="1265130"/>
            <a:ext cx="9171710" cy="3851815"/>
          </a:xfrm>
          <a:ln>
            <a:solidFill>
              <a:srgbClr val="C00000"/>
            </a:solidFill>
          </a:ln>
        </p:spPr>
        <p:txBody>
          <a:bodyPr/>
          <a:lstStyle/>
          <a:p>
            <a:pPr>
              <a:buFont typeface="Wingdings" panose="05000000000000000000" pitchFamily="2" charset="2"/>
              <a:buChar char="ü"/>
              <a:defRPr/>
            </a:pPr>
            <a:r>
              <a:rPr lang="en-US" sz="1600" b="1" dirty="0">
                <a:latin typeface="Times New Roman" panose="02020603050405020304" pitchFamily="18" charset="0"/>
                <a:cs typeface="Times New Roman" panose="02020603050405020304" pitchFamily="18" charset="0"/>
              </a:rPr>
              <a:t>Q: </a:t>
            </a:r>
            <a:r>
              <a:rPr lang="en-US" sz="1600" b="1" dirty="0" smtClean="0">
                <a:latin typeface="Times New Roman" panose="02020603050405020304" pitchFamily="18" charset="0"/>
                <a:cs typeface="Times New Roman" panose="02020603050405020304" pitchFamily="18" charset="0"/>
              </a:rPr>
              <a:t>What information will be requested by a US Gov’t?</a:t>
            </a:r>
          </a:p>
          <a:p>
            <a:pPr marL="0" indent="0">
              <a:buNone/>
              <a:defRPr/>
            </a:pPr>
            <a:r>
              <a:rPr lang="en-US" sz="1600" dirty="0" smtClean="0">
                <a:latin typeface="Times New Roman" panose="02020603050405020304" pitchFamily="18" charset="0"/>
                <a:cs typeface="Times New Roman" panose="02020603050405020304" pitchFamily="18" charset="0"/>
              </a:rPr>
              <a:t>A</a:t>
            </a:r>
            <a:r>
              <a:rPr lang="en-US" sz="1600" dirty="0">
                <a:latin typeface="Times New Roman" panose="02020603050405020304" pitchFamily="18" charset="0"/>
                <a:cs typeface="Times New Roman" panose="02020603050405020304" pitchFamily="18" charset="0"/>
              </a:rPr>
              <a:t>: </a:t>
            </a:r>
            <a:r>
              <a:rPr lang="en-US" sz="1600" dirty="0" smtClean="0">
                <a:latin typeface="Times New Roman" panose="02020603050405020304" pitchFamily="18" charset="0"/>
                <a:cs typeface="Times New Roman" panose="02020603050405020304" pitchFamily="18" charset="0"/>
              </a:rPr>
              <a:t>The US Gov’t may inquire on a specific unit and verify status of the unit. If it has been sold, then documentation of sale or if it is still in inventory.  If the unit is licensable, the US Gov’t will generally contact the end-user to verify the unit is installed at their site.  Fortinet will request the partner’s  assistance to contact the end-user and explain the US Gov’ts intention to perform a post validation shipment.</a:t>
            </a:r>
          </a:p>
          <a:p>
            <a:pPr>
              <a:buFont typeface="Wingdings" panose="05000000000000000000" pitchFamily="2" charset="2"/>
              <a:buChar char="ü"/>
              <a:defRPr/>
            </a:pPr>
            <a:r>
              <a:rPr lang="en-US" sz="1600" dirty="0" smtClean="0">
                <a:latin typeface="Times New Roman" panose="02020603050405020304" pitchFamily="18" charset="0"/>
                <a:cs typeface="Times New Roman" panose="02020603050405020304" pitchFamily="18" charset="0"/>
              </a:rPr>
              <a:t>Q</a:t>
            </a:r>
            <a:r>
              <a:rPr lang="en-US" sz="1600" dirty="0">
                <a:latin typeface="Times New Roman" panose="02020603050405020304" pitchFamily="18" charset="0"/>
                <a:cs typeface="Times New Roman" panose="02020603050405020304" pitchFamily="18" charset="0"/>
              </a:rPr>
              <a:t>: </a:t>
            </a:r>
            <a:r>
              <a:rPr lang="en-US" sz="1600" b="1" dirty="0">
                <a:latin typeface="Times New Roman" panose="02020603050405020304" pitchFamily="18" charset="0"/>
                <a:cs typeface="Times New Roman" panose="02020603050405020304" pitchFamily="18" charset="0"/>
              </a:rPr>
              <a:t>What information will be </a:t>
            </a:r>
            <a:r>
              <a:rPr lang="en-US" sz="1600" b="1" dirty="0" smtClean="0">
                <a:latin typeface="Times New Roman" panose="02020603050405020304" pitchFamily="18" charset="0"/>
                <a:cs typeface="Times New Roman" panose="02020603050405020304" pitchFamily="18" charset="0"/>
              </a:rPr>
              <a:t>requested if the unit requires an export license?</a:t>
            </a:r>
            <a:endParaRPr lang="en-US" sz="1600" b="1" dirty="0">
              <a:latin typeface="Times New Roman" panose="02020603050405020304" pitchFamily="18" charset="0"/>
              <a:cs typeface="Times New Roman" panose="02020603050405020304" pitchFamily="18" charset="0"/>
            </a:endParaRPr>
          </a:p>
          <a:p>
            <a:pPr marL="0" indent="0">
              <a:buNone/>
              <a:defRPr/>
            </a:pPr>
            <a:r>
              <a:rPr lang="en-US" sz="1600" dirty="0">
                <a:latin typeface="Times New Roman" panose="02020603050405020304" pitchFamily="18" charset="0"/>
                <a:cs typeface="Times New Roman" panose="02020603050405020304" pitchFamily="18" charset="0"/>
              </a:rPr>
              <a:t>A: </a:t>
            </a:r>
            <a:r>
              <a:rPr lang="en-US" sz="1600" dirty="0" smtClean="0">
                <a:latin typeface="Times New Roman" panose="02020603050405020304" pitchFamily="18" charset="0"/>
                <a:cs typeface="Times New Roman" panose="02020603050405020304" pitchFamily="18" charset="0"/>
              </a:rPr>
              <a:t>If the unit is licensable, the US Gov’t will require all shipping documents from Fortinet, a copy of the export license, as well as the shipping documents from the partner who is exporting including the EEI (AES) Filing.  The Destination Control Statement must be included  on Commercial Invoice. </a:t>
            </a:r>
            <a:endParaRPr lang="en-US" sz="1600" dirty="0">
              <a:latin typeface="Times New Roman" panose="02020603050405020304" pitchFamily="18" charset="0"/>
              <a:cs typeface="Times New Roman" panose="02020603050405020304" pitchFamily="18" charset="0"/>
            </a:endParaRPr>
          </a:p>
        </p:txBody>
      </p:sp>
      <p:sp>
        <p:nvSpPr>
          <p:cNvPr id="2" name="Title 1"/>
          <p:cNvSpPr>
            <a:spLocks noGrp="1"/>
          </p:cNvSpPr>
          <p:nvPr>
            <p:ph type="title"/>
          </p:nvPr>
        </p:nvSpPr>
        <p:spPr>
          <a:xfrm>
            <a:off x="1330036" y="380886"/>
            <a:ext cx="9782455" cy="586524"/>
          </a:xfrm>
        </p:spPr>
        <p:txBody>
          <a:bodyPr/>
          <a:lstStyle/>
          <a:p>
            <a:r>
              <a:rPr lang="en-US" altLang="en-US" sz="3200" b="1" dirty="0">
                <a:solidFill>
                  <a:srgbClr val="C00000"/>
                </a:solidFill>
                <a:latin typeface="Times New Roman" panose="02020603050405020304" pitchFamily="18" charset="0"/>
                <a:cs typeface="Times New Roman" panose="02020603050405020304" pitchFamily="18" charset="0"/>
              </a:rPr>
              <a:t>COMMON </a:t>
            </a:r>
            <a:r>
              <a:rPr lang="en-US" altLang="en-US" sz="3200" b="1" dirty="0" smtClean="0">
                <a:solidFill>
                  <a:srgbClr val="C00000"/>
                </a:solidFill>
                <a:latin typeface="Times New Roman" panose="02020603050405020304" pitchFamily="18" charset="0"/>
                <a:cs typeface="Times New Roman" panose="02020603050405020304" pitchFamily="18" charset="0"/>
              </a:rPr>
              <a:t>Q&amp;A- AUDIT REQUESTS</a:t>
            </a:r>
            <a:endParaRPr lang="en-US" sz="3200" dirty="0">
              <a:latin typeface="Times New Roman" panose="02020603050405020304" pitchFamily="18" charset="0"/>
              <a:cs typeface="Times New Roman" panose="02020603050405020304" pitchFamily="18" charset="0"/>
            </a:endParaRPr>
          </a:p>
        </p:txBody>
      </p:sp>
      <p:sp>
        <p:nvSpPr>
          <p:cNvPr id="4" name="TextBox 3"/>
          <p:cNvSpPr txBox="1"/>
          <p:nvPr/>
        </p:nvSpPr>
        <p:spPr>
          <a:xfrm>
            <a:off x="3792515" y="6234546"/>
            <a:ext cx="4147789" cy="355482"/>
          </a:xfrm>
          <a:prstGeom prst="rect">
            <a:avLst/>
          </a:prstGeom>
          <a:noFill/>
        </p:spPr>
        <p:txBody>
          <a:bodyPr wrap="square" rtlCol="0">
            <a:spAutoFit/>
          </a:bodyPr>
          <a:lstStyle/>
          <a:p>
            <a:pPr algn="ctr" defTabSz="457189">
              <a:lnSpc>
                <a:spcPct val="95000"/>
              </a:lnSpc>
              <a:spcAft>
                <a:spcPts val="600"/>
              </a:spcAft>
            </a:pPr>
            <a:r>
              <a:rPr lang="en-US" dirty="0"/>
              <a:t>Fortinet Privileged &amp; Confidential</a:t>
            </a:r>
            <a:endParaRPr lang="en-IN" sz="1400" dirty="0" smtClean="0">
              <a:solidFill>
                <a:srgbClr val="000000"/>
              </a:solidFill>
              <a:cs typeface="Arial" panose="020B0604020202020204" pitchFamily="34" charset="0"/>
            </a:endParaRPr>
          </a:p>
        </p:txBody>
      </p:sp>
    </p:spTree>
    <p:extLst>
      <p:ext uri="{BB962C8B-B14F-4D97-AF65-F5344CB8AC3E}">
        <p14:creationId xmlns:p14="http://schemas.microsoft.com/office/powerpoint/2010/main" val="5925969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a:xfrm>
            <a:off x="1191491" y="609600"/>
            <a:ext cx="9664683" cy="748145"/>
          </a:xfrm>
        </p:spPr>
        <p:txBody>
          <a:bodyPr/>
          <a:lstStyle/>
          <a:p>
            <a:pPr eaLnBrk="1" hangingPunct="1"/>
            <a:r>
              <a:rPr lang="en-US" sz="3200" b="1" dirty="0">
                <a:solidFill>
                  <a:srgbClr val="C00000"/>
                </a:solidFill>
                <a:latin typeface="+mj-lt"/>
                <a:cs typeface="Helvetica 45 Light"/>
              </a:rPr>
              <a:t/>
            </a:r>
            <a:br>
              <a:rPr lang="en-US" sz="3200" b="1" dirty="0">
                <a:solidFill>
                  <a:srgbClr val="C00000"/>
                </a:solidFill>
                <a:latin typeface="+mj-lt"/>
                <a:cs typeface="Helvetica 45 Light"/>
              </a:rPr>
            </a:br>
            <a:r>
              <a:rPr lang="en-US" sz="3200" b="1" dirty="0" smtClean="0">
                <a:solidFill>
                  <a:srgbClr val="C00000"/>
                </a:solidFill>
                <a:latin typeface="+mj-lt"/>
                <a:cs typeface="Helvetica 45 Light"/>
              </a:rPr>
              <a:t> </a:t>
            </a:r>
          </a:p>
        </p:txBody>
      </p:sp>
      <p:sp>
        <p:nvSpPr>
          <p:cNvPr id="16386" name="Text Placeholder 2"/>
          <p:cNvSpPr>
            <a:spLocks noGrp="1"/>
          </p:cNvSpPr>
          <p:nvPr>
            <p:ph type="body" sz="quarter" idx="11"/>
          </p:nvPr>
        </p:nvSpPr>
        <p:spPr>
          <a:xfrm>
            <a:off x="1099127" y="1531917"/>
            <a:ext cx="9627567" cy="4012798"/>
          </a:xfrm>
          <a:ln>
            <a:solidFill>
              <a:srgbClr val="C00000"/>
            </a:solidFill>
          </a:ln>
        </p:spPr>
        <p:txBody>
          <a:bodyPr/>
          <a:lstStyle/>
          <a:p>
            <a:pPr marL="0" indent="0">
              <a:spcAft>
                <a:spcPct val="20000"/>
              </a:spcAft>
              <a:buClr>
                <a:schemeClr val="tx1"/>
              </a:buClr>
              <a:buNone/>
            </a:pPr>
            <a:r>
              <a:rPr lang="en-US" altLang="en-US" sz="2000" dirty="0">
                <a:latin typeface="+mj-lt"/>
              </a:rPr>
              <a:t>	</a:t>
            </a:r>
            <a:r>
              <a:rPr lang="en-US" altLang="en-US" sz="2000" dirty="0" smtClean="0">
                <a:latin typeface="+mj-lt"/>
              </a:rPr>
              <a:t>	</a:t>
            </a:r>
          </a:p>
          <a:p>
            <a:pPr marL="0" indent="0">
              <a:spcAft>
                <a:spcPct val="20000"/>
              </a:spcAft>
              <a:buClr>
                <a:schemeClr val="tx1"/>
              </a:buClr>
              <a:buNone/>
            </a:pPr>
            <a:endParaRPr lang="en-US" altLang="en-US" sz="2000" dirty="0">
              <a:solidFill>
                <a:srgbClr val="C00000"/>
              </a:solidFill>
              <a:latin typeface="+mj-lt"/>
              <a:cs typeface="Calibri" panose="020F0502020204030204" pitchFamily="34" charset="0"/>
            </a:endParaRPr>
          </a:p>
          <a:p>
            <a:pPr marL="0" indent="0" algn="ctr">
              <a:spcAft>
                <a:spcPct val="20000"/>
              </a:spcAft>
              <a:buClr>
                <a:schemeClr val="tx1"/>
              </a:buClr>
              <a:buNone/>
            </a:pPr>
            <a:r>
              <a:rPr lang="en-US" altLang="en-US" sz="5400" dirty="0" smtClean="0">
                <a:solidFill>
                  <a:srgbClr val="C00000"/>
                </a:solidFill>
                <a:latin typeface="Times New Roman" panose="02020603050405020304" pitchFamily="18" charset="0"/>
                <a:cs typeface="Times New Roman" panose="02020603050405020304" pitchFamily="18" charset="0"/>
              </a:rPr>
              <a:t>APPENDIX</a:t>
            </a:r>
            <a:endParaRPr lang="en-US" altLang="en-US" sz="5400" dirty="0">
              <a:solidFill>
                <a:srgbClr val="C00000"/>
              </a:solidFill>
              <a:latin typeface="Times New Roman" panose="02020603050405020304" pitchFamily="18" charset="0"/>
              <a:cs typeface="Times New Roman" panose="02020603050405020304" pitchFamily="18" charset="0"/>
            </a:endParaRPr>
          </a:p>
          <a:p>
            <a:pPr marL="342172" indent="-342172">
              <a:spcAft>
                <a:spcPct val="20000"/>
              </a:spcAft>
              <a:buClr>
                <a:schemeClr val="tx1"/>
              </a:buClr>
              <a:buFont typeface="Times" pitchFamily="18" charset="0"/>
              <a:buAutoNum type="arabicPeriod"/>
            </a:pPr>
            <a:endParaRPr lang="en-US" sz="2000" dirty="0" smtClean="0">
              <a:latin typeface="Arial Narrow" pitchFamily="34" charset="0"/>
            </a:endParaRPr>
          </a:p>
        </p:txBody>
      </p:sp>
      <p:sp>
        <p:nvSpPr>
          <p:cNvPr id="4" name="TextBox 3"/>
          <p:cNvSpPr txBox="1"/>
          <p:nvPr/>
        </p:nvSpPr>
        <p:spPr>
          <a:xfrm>
            <a:off x="3792515" y="6234546"/>
            <a:ext cx="4147789" cy="355482"/>
          </a:xfrm>
          <a:prstGeom prst="rect">
            <a:avLst/>
          </a:prstGeom>
          <a:noFill/>
        </p:spPr>
        <p:txBody>
          <a:bodyPr wrap="square" rtlCol="0">
            <a:spAutoFit/>
          </a:bodyPr>
          <a:lstStyle/>
          <a:p>
            <a:pPr algn="ctr" defTabSz="457189">
              <a:lnSpc>
                <a:spcPct val="95000"/>
              </a:lnSpc>
              <a:spcAft>
                <a:spcPts val="600"/>
              </a:spcAft>
            </a:pPr>
            <a:r>
              <a:rPr lang="en-US" dirty="0"/>
              <a:t>Fortinet Privileged &amp; Confidential</a:t>
            </a:r>
            <a:endParaRPr lang="en-IN" sz="1400" dirty="0" smtClean="0">
              <a:solidFill>
                <a:srgbClr val="000000"/>
              </a:solidFill>
              <a:cs typeface="Arial" panose="020B0604020202020204" pitchFamily="34" charset="0"/>
            </a:endParaRPr>
          </a:p>
        </p:txBody>
      </p:sp>
    </p:spTree>
    <p:extLst>
      <p:ext uri="{BB962C8B-B14F-4D97-AF65-F5344CB8AC3E}">
        <p14:creationId xmlns:p14="http://schemas.microsoft.com/office/powerpoint/2010/main" val="618478991"/>
      </p:ext>
    </p:extLst>
  </p:cSld>
  <p:clrMapOvr>
    <a:masterClrMapping/>
  </p:clrMapOvr>
  <p:transition advTm="148850">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a:xfrm>
            <a:off x="1422400" y="609600"/>
            <a:ext cx="9433774" cy="748145"/>
          </a:xfrm>
        </p:spPr>
        <p:txBody>
          <a:bodyPr/>
          <a:lstStyle/>
          <a:p>
            <a:pPr eaLnBrk="1" hangingPunct="1"/>
            <a:r>
              <a:rPr lang="en-US" sz="3200" b="1" dirty="0" smtClean="0">
                <a:solidFill>
                  <a:srgbClr val="C00000"/>
                </a:solidFill>
                <a:latin typeface="Times New Roman" panose="02020603050405020304" pitchFamily="18" charset="0"/>
                <a:cs typeface="Times New Roman" panose="02020603050405020304" pitchFamily="18" charset="0"/>
              </a:rPr>
              <a:t>ANTI- BRIBERY POLICY</a:t>
            </a:r>
          </a:p>
        </p:txBody>
      </p:sp>
      <p:sp>
        <p:nvSpPr>
          <p:cNvPr id="16386" name="Text Placeholder 2"/>
          <p:cNvSpPr>
            <a:spLocks noGrp="1"/>
          </p:cNvSpPr>
          <p:nvPr>
            <p:ph type="body" sz="quarter" idx="11"/>
          </p:nvPr>
        </p:nvSpPr>
        <p:spPr>
          <a:xfrm>
            <a:off x="1422400" y="1727201"/>
            <a:ext cx="9023928" cy="3057236"/>
          </a:xfrm>
          <a:ln>
            <a:solidFill>
              <a:srgbClr val="C00000"/>
            </a:solidFill>
          </a:ln>
        </p:spPr>
        <p:txBody>
          <a:bodyPr/>
          <a:lstStyle/>
          <a:p>
            <a:pPr marL="457200" indent="-457200">
              <a:spcAft>
                <a:spcPct val="20000"/>
              </a:spcAft>
              <a:buClr>
                <a:schemeClr val="tx1"/>
              </a:buClr>
              <a:buFont typeface="+mj-lt"/>
              <a:buAutoNum type="arabicPeriod"/>
            </a:pPr>
            <a:r>
              <a:rPr lang="en-US" sz="2000" dirty="0" smtClean="0">
                <a:latin typeface="Times New Roman" panose="02020603050405020304" pitchFamily="18" charset="0"/>
                <a:cs typeface="Times New Roman" panose="02020603050405020304" pitchFamily="18" charset="0"/>
              </a:rPr>
              <a:t>Do </a:t>
            </a:r>
            <a:r>
              <a:rPr lang="en-US" sz="2000" dirty="0">
                <a:latin typeface="Times New Roman" panose="02020603050405020304" pitchFamily="18" charset="0"/>
                <a:cs typeface="Times New Roman" panose="02020603050405020304" pitchFamily="18" charset="0"/>
              </a:rPr>
              <a:t>not provide anything of value in return for new or continued </a:t>
            </a:r>
            <a:r>
              <a:rPr lang="en-US" sz="2000" dirty="0" smtClean="0">
                <a:latin typeface="Times New Roman" panose="02020603050405020304" pitchFamily="18" charset="0"/>
                <a:cs typeface="Times New Roman" panose="02020603050405020304" pitchFamily="18" charset="0"/>
              </a:rPr>
              <a:t>business</a:t>
            </a:r>
            <a:endParaRPr lang="en-US" sz="2000" dirty="0">
              <a:latin typeface="Times New Roman" panose="02020603050405020304" pitchFamily="18" charset="0"/>
              <a:cs typeface="Times New Roman" panose="02020603050405020304" pitchFamily="18" charset="0"/>
            </a:endParaRPr>
          </a:p>
          <a:p>
            <a:pPr marL="457200" indent="-457200">
              <a:spcAft>
                <a:spcPct val="20000"/>
              </a:spcAft>
              <a:buClr>
                <a:schemeClr val="tx1"/>
              </a:buClr>
              <a:buFont typeface="+mj-lt"/>
              <a:buAutoNum type="arabicPeriod"/>
            </a:pPr>
            <a:r>
              <a:rPr lang="en-US" sz="2000" dirty="0" smtClean="0">
                <a:latin typeface="Times New Roman" panose="02020603050405020304" pitchFamily="18" charset="0"/>
                <a:cs typeface="Times New Roman" panose="02020603050405020304" pitchFamily="18" charset="0"/>
              </a:rPr>
              <a:t>Be </a:t>
            </a:r>
            <a:r>
              <a:rPr lang="en-US" sz="2000" dirty="0">
                <a:latin typeface="Times New Roman" panose="02020603050405020304" pitchFamily="18" charset="0"/>
                <a:cs typeface="Times New Roman" panose="02020603050405020304" pitchFamily="18" charset="0"/>
              </a:rPr>
              <a:t>careful with any gifts, events, travel and entertainment, MDF, CDF and </a:t>
            </a:r>
            <a:r>
              <a:rPr lang="en-US" sz="2000" dirty="0" smtClean="0">
                <a:latin typeface="Times New Roman" panose="02020603050405020304" pitchFamily="18" charset="0"/>
                <a:cs typeface="Times New Roman" panose="02020603050405020304" pitchFamily="18" charset="0"/>
              </a:rPr>
              <a:t>Co-Op</a:t>
            </a:r>
            <a:endParaRPr lang="en-US" sz="2000" dirty="0">
              <a:latin typeface="Times New Roman" panose="02020603050405020304" pitchFamily="18" charset="0"/>
              <a:cs typeface="Times New Roman" panose="02020603050405020304" pitchFamily="18" charset="0"/>
            </a:endParaRPr>
          </a:p>
          <a:p>
            <a:pPr marL="457200" indent="-457200">
              <a:spcAft>
                <a:spcPct val="20000"/>
              </a:spcAft>
              <a:buClr>
                <a:schemeClr val="tx1"/>
              </a:buClr>
              <a:buFont typeface="+mj-lt"/>
              <a:buAutoNum type="arabicPeriod"/>
            </a:pPr>
            <a:r>
              <a:rPr lang="en-US" sz="2000" dirty="0" smtClean="0">
                <a:latin typeface="Times New Roman" panose="02020603050405020304" pitchFamily="18" charset="0"/>
                <a:cs typeface="Times New Roman" panose="02020603050405020304" pitchFamily="18" charset="0"/>
              </a:rPr>
              <a:t>Do </a:t>
            </a:r>
            <a:r>
              <a:rPr lang="en-US" sz="2000" dirty="0">
                <a:latin typeface="Times New Roman" panose="02020603050405020304" pitchFamily="18" charset="0"/>
                <a:cs typeface="Times New Roman" panose="02020603050405020304" pitchFamily="18" charset="0"/>
              </a:rPr>
              <a:t>not use partner profits to make improper payments to e.g. an employee at the end </a:t>
            </a:r>
            <a:r>
              <a:rPr lang="en-US" sz="2000" dirty="0" smtClean="0">
                <a:latin typeface="Times New Roman" panose="02020603050405020304" pitchFamily="18" charset="0"/>
                <a:cs typeface="Times New Roman" panose="02020603050405020304" pitchFamily="18" charset="0"/>
              </a:rPr>
              <a:t>customer</a:t>
            </a:r>
            <a:endParaRPr lang="en-US" sz="2000" dirty="0">
              <a:latin typeface="Times New Roman" panose="02020603050405020304" pitchFamily="18" charset="0"/>
              <a:cs typeface="Times New Roman" panose="02020603050405020304" pitchFamily="18" charset="0"/>
            </a:endParaRPr>
          </a:p>
          <a:p>
            <a:pPr marL="457200" indent="-457200">
              <a:spcAft>
                <a:spcPct val="20000"/>
              </a:spcAft>
              <a:buClr>
                <a:schemeClr val="tx1"/>
              </a:buClr>
              <a:buFont typeface="+mj-lt"/>
              <a:buAutoNum type="arabicPeriod"/>
            </a:pPr>
            <a:r>
              <a:rPr lang="en-US" sz="2000" dirty="0" smtClean="0">
                <a:latin typeface="Times New Roman" panose="02020603050405020304" pitchFamily="18" charset="0"/>
                <a:cs typeface="Times New Roman" panose="02020603050405020304" pitchFamily="18" charset="0"/>
              </a:rPr>
              <a:t>Foreign </a:t>
            </a:r>
            <a:r>
              <a:rPr lang="en-US" sz="2000" dirty="0">
                <a:latin typeface="Times New Roman" panose="02020603050405020304" pitchFamily="18" charset="0"/>
                <a:cs typeface="Times New Roman" panose="02020603050405020304" pitchFamily="18" charset="0"/>
              </a:rPr>
              <a:t>Corrupt Practices Act (FCPA): Significant focus on punishing improper dealings with public sector customers </a:t>
            </a:r>
            <a:r>
              <a:rPr lang="en-US" sz="2000" dirty="0" smtClean="0">
                <a:latin typeface="Times New Roman" panose="02020603050405020304" pitchFamily="18" charset="0"/>
                <a:cs typeface="Times New Roman" panose="02020603050405020304" pitchFamily="18" charset="0"/>
              </a:rPr>
              <a:t>worldwide</a:t>
            </a:r>
            <a:endParaRPr lang="en-US" sz="2000" dirty="0">
              <a:latin typeface="Times New Roman" panose="02020603050405020304" pitchFamily="18" charset="0"/>
              <a:cs typeface="Times New Roman" panose="02020603050405020304" pitchFamily="18" charset="0"/>
            </a:endParaRPr>
          </a:p>
          <a:p>
            <a:pPr marL="457200" indent="-457200">
              <a:spcAft>
                <a:spcPct val="20000"/>
              </a:spcAft>
              <a:buClr>
                <a:schemeClr val="tx1"/>
              </a:buClr>
              <a:buFont typeface="+mj-lt"/>
              <a:buAutoNum type="arabicPeriod"/>
            </a:pPr>
            <a:r>
              <a:rPr lang="en-US" sz="2000" dirty="0" smtClean="0">
                <a:latin typeface="Times New Roman" panose="02020603050405020304" pitchFamily="18" charset="0"/>
                <a:cs typeface="Times New Roman" panose="02020603050405020304" pitchFamily="18" charset="0"/>
              </a:rPr>
              <a:t>Global </a:t>
            </a:r>
            <a:r>
              <a:rPr lang="en-US" sz="2000" dirty="0">
                <a:latin typeface="Times New Roman" panose="02020603050405020304" pitchFamily="18" charset="0"/>
                <a:cs typeface="Times New Roman" panose="02020603050405020304" pitchFamily="18" charset="0"/>
              </a:rPr>
              <a:t>focus on prosecuting individuals at partners criminally for bribery</a:t>
            </a:r>
            <a:endParaRPr lang="en-US" sz="2000" dirty="0" smtClean="0">
              <a:latin typeface="Times New Roman" panose="02020603050405020304" pitchFamily="18" charset="0"/>
              <a:cs typeface="Times New Roman" panose="02020603050405020304" pitchFamily="18" charset="0"/>
            </a:endParaRPr>
          </a:p>
        </p:txBody>
      </p:sp>
      <p:sp>
        <p:nvSpPr>
          <p:cNvPr id="4" name="TextBox 3"/>
          <p:cNvSpPr txBox="1"/>
          <p:nvPr/>
        </p:nvSpPr>
        <p:spPr>
          <a:xfrm>
            <a:off x="3792515" y="6234546"/>
            <a:ext cx="4147789" cy="355482"/>
          </a:xfrm>
          <a:prstGeom prst="rect">
            <a:avLst/>
          </a:prstGeom>
          <a:noFill/>
        </p:spPr>
        <p:txBody>
          <a:bodyPr wrap="square" rtlCol="0">
            <a:spAutoFit/>
          </a:bodyPr>
          <a:lstStyle/>
          <a:p>
            <a:pPr algn="ctr" defTabSz="457189">
              <a:lnSpc>
                <a:spcPct val="95000"/>
              </a:lnSpc>
              <a:spcAft>
                <a:spcPts val="600"/>
              </a:spcAft>
            </a:pPr>
            <a:r>
              <a:rPr lang="en-US" dirty="0"/>
              <a:t>Fortinet Privileged &amp; Confidential</a:t>
            </a:r>
            <a:endParaRPr lang="en-IN" sz="1400" dirty="0" smtClean="0">
              <a:solidFill>
                <a:srgbClr val="000000"/>
              </a:solidFill>
              <a:cs typeface="Arial" panose="020B0604020202020204" pitchFamily="34" charset="0"/>
            </a:endParaRPr>
          </a:p>
        </p:txBody>
      </p:sp>
    </p:spTree>
    <p:extLst>
      <p:ext uri="{BB962C8B-B14F-4D97-AF65-F5344CB8AC3E}">
        <p14:creationId xmlns:p14="http://schemas.microsoft.com/office/powerpoint/2010/main" val="1180412639"/>
      </p:ext>
    </p:extLst>
  </p:cSld>
  <p:clrMapOvr>
    <a:masterClrMapping/>
  </p:clrMapOvr>
  <p:transition advTm="148850">
    <p:wipe dir="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a:xfrm>
            <a:off x="1191491" y="609600"/>
            <a:ext cx="9664683" cy="748145"/>
          </a:xfrm>
        </p:spPr>
        <p:txBody>
          <a:bodyPr/>
          <a:lstStyle/>
          <a:p>
            <a:r>
              <a:rPr lang="en-US" altLang="en-US" sz="3200" b="1" dirty="0">
                <a:solidFill>
                  <a:srgbClr val="C00000"/>
                </a:solidFill>
                <a:latin typeface="Times New Roman" panose="02020603050405020304" pitchFamily="18" charset="0"/>
                <a:cs typeface="Times New Roman" panose="02020603050405020304" pitchFamily="18" charset="0"/>
              </a:rPr>
              <a:t>HOW TO OBTAIN AN EXPORT LICENSE FROM </a:t>
            </a:r>
            <a:r>
              <a:rPr lang="en-US" altLang="en-US" sz="3200" b="1" dirty="0" smtClean="0">
                <a:solidFill>
                  <a:srgbClr val="C00000"/>
                </a:solidFill>
                <a:latin typeface="Times New Roman" panose="02020603050405020304" pitchFamily="18" charset="0"/>
                <a:cs typeface="Times New Roman" panose="02020603050405020304" pitchFamily="18" charset="0"/>
              </a:rPr>
              <a:t>THE US GOV’T</a:t>
            </a:r>
            <a:r>
              <a:rPr lang="en-US" altLang="en-US" sz="3200" b="1" dirty="0">
                <a:solidFill>
                  <a:srgbClr val="C00000"/>
                </a:solidFill>
              </a:rPr>
              <a:t/>
            </a:r>
            <a:br>
              <a:rPr lang="en-US" altLang="en-US" sz="3200" b="1" dirty="0">
                <a:solidFill>
                  <a:srgbClr val="C00000"/>
                </a:solidFill>
              </a:rPr>
            </a:br>
            <a:r>
              <a:rPr lang="en-US" altLang="en-US" sz="3200" i="1" dirty="0">
                <a:solidFill>
                  <a:srgbClr val="FF0000"/>
                </a:solidFill>
              </a:rPr>
              <a:t/>
            </a:r>
            <a:br>
              <a:rPr lang="en-US" altLang="en-US" sz="3200" i="1" dirty="0">
                <a:solidFill>
                  <a:srgbClr val="FF0000"/>
                </a:solidFill>
              </a:rPr>
            </a:br>
            <a:endParaRPr lang="en-US" sz="3200" b="1" dirty="0" smtClean="0">
              <a:solidFill>
                <a:srgbClr val="C00000"/>
              </a:solidFill>
              <a:latin typeface="+mj-lt"/>
              <a:cs typeface="Helvetica 45 Light"/>
            </a:endParaRPr>
          </a:p>
        </p:txBody>
      </p:sp>
      <p:sp>
        <p:nvSpPr>
          <p:cNvPr id="16386" name="Text Placeholder 2"/>
          <p:cNvSpPr>
            <a:spLocks noGrp="1"/>
          </p:cNvSpPr>
          <p:nvPr>
            <p:ph type="body" sz="quarter" idx="11"/>
          </p:nvPr>
        </p:nvSpPr>
        <p:spPr>
          <a:xfrm>
            <a:off x="1099127" y="1671781"/>
            <a:ext cx="9627567" cy="4498109"/>
          </a:xfrm>
          <a:ln>
            <a:solidFill>
              <a:srgbClr val="C00000"/>
            </a:solidFill>
          </a:ln>
        </p:spPr>
        <p:txBody>
          <a:bodyPr/>
          <a:lstStyle/>
          <a:p>
            <a:pPr marL="0" indent="0">
              <a:spcAft>
                <a:spcPct val="20000"/>
              </a:spcAft>
              <a:buClr>
                <a:schemeClr val="tx1"/>
              </a:buClr>
              <a:buNone/>
            </a:pPr>
            <a:r>
              <a:rPr lang="en-US" altLang="en-US" sz="2000" b="1" i="1" dirty="0" smtClean="0">
                <a:latin typeface="Times New Roman" panose="02020603050405020304" pitchFamily="18" charset="0"/>
                <a:cs typeface="Times New Roman" panose="02020603050405020304" pitchFamily="18" charset="0"/>
              </a:rPr>
              <a:t>Please </a:t>
            </a:r>
            <a:r>
              <a:rPr lang="en-US" altLang="en-US" sz="2000" b="1" i="1" dirty="0">
                <a:latin typeface="Times New Roman" panose="02020603050405020304" pitchFamily="18" charset="0"/>
                <a:cs typeface="Times New Roman" panose="02020603050405020304" pitchFamily="18" charset="0"/>
              </a:rPr>
              <a:t>note that one cannot obtain an export license if the hardware has already been delivered to the government end-user</a:t>
            </a:r>
            <a:r>
              <a:rPr lang="en-US" altLang="en-US" sz="2000" b="1" i="1" dirty="0" smtClean="0">
                <a:latin typeface="Times New Roman" panose="02020603050405020304" pitchFamily="18" charset="0"/>
                <a:cs typeface="Times New Roman" panose="02020603050405020304" pitchFamily="18" charset="0"/>
              </a:rPr>
              <a:t>.</a:t>
            </a:r>
          </a:p>
          <a:p>
            <a:pPr marL="0" indent="0">
              <a:spcAft>
                <a:spcPct val="20000"/>
              </a:spcAft>
              <a:buClr>
                <a:schemeClr val="tx1"/>
              </a:buClr>
              <a:buNone/>
            </a:pPr>
            <a:r>
              <a:rPr lang="en-US" altLang="en-US" sz="2000" dirty="0">
                <a:latin typeface="Times New Roman" panose="02020603050405020304" pitchFamily="18" charset="0"/>
                <a:cs typeface="Times New Roman" panose="02020603050405020304" pitchFamily="18" charset="0"/>
                <a:hlinkClick r:id="rId3"/>
              </a:rPr>
              <a:t>https://</a:t>
            </a:r>
            <a:r>
              <a:rPr lang="en-US" altLang="en-US" sz="2000" dirty="0" smtClean="0">
                <a:latin typeface="Times New Roman" panose="02020603050405020304" pitchFamily="18" charset="0"/>
                <a:cs typeface="Times New Roman" panose="02020603050405020304" pitchFamily="18" charset="0"/>
                <a:hlinkClick r:id="rId3"/>
              </a:rPr>
              <a:t>www.bis.doc.gov/index.php/licensing/reexports-and-offshore-transactions</a:t>
            </a:r>
            <a:endParaRPr lang="en-US" altLang="en-US" sz="1600" b="1" dirty="0" smtClean="0">
              <a:latin typeface="Times New Roman" panose="02020603050405020304" pitchFamily="18" charset="0"/>
              <a:cs typeface="Times New Roman" panose="02020603050405020304" pitchFamily="18" charset="0"/>
            </a:endParaRPr>
          </a:p>
          <a:p>
            <a:pPr marL="0" indent="0">
              <a:buNone/>
            </a:pPr>
            <a:r>
              <a:rPr lang="en-US" sz="1600" b="1" dirty="0">
                <a:latin typeface="Times New Roman" panose="02020603050405020304" pitchFamily="18" charset="0"/>
                <a:cs typeface="Times New Roman" panose="02020603050405020304" pitchFamily="18" charset="0"/>
              </a:rPr>
              <a:t>Where to apply for a </a:t>
            </a:r>
            <a:r>
              <a:rPr lang="en-US" sz="1600" b="1" dirty="0" err="1">
                <a:latin typeface="Times New Roman" panose="02020603050405020304" pitchFamily="18" charset="0"/>
                <a:cs typeface="Times New Roman" panose="02020603050405020304" pitchFamily="18" charset="0"/>
              </a:rPr>
              <a:t>reexport</a:t>
            </a:r>
            <a:r>
              <a:rPr lang="en-US" sz="1600" b="1" dirty="0">
                <a:latin typeface="Times New Roman" panose="02020603050405020304" pitchFamily="18" charset="0"/>
                <a:cs typeface="Times New Roman" panose="02020603050405020304" pitchFamily="18" charset="0"/>
              </a:rPr>
              <a:t> license?</a:t>
            </a:r>
            <a:endParaRPr lang="en-US" sz="1600" dirty="0">
              <a:latin typeface="Times New Roman" panose="02020603050405020304" pitchFamily="18" charset="0"/>
              <a:cs typeface="Times New Roman" panose="02020603050405020304" pitchFamily="18" charset="0"/>
            </a:endParaRPr>
          </a:p>
          <a:p>
            <a:pPr marL="0" indent="0">
              <a:buNone/>
            </a:pPr>
            <a:r>
              <a:rPr lang="en-US" sz="1600" dirty="0">
                <a:latin typeface="Times New Roman" panose="02020603050405020304" pitchFamily="18" charset="0"/>
                <a:cs typeface="Times New Roman" panose="02020603050405020304" pitchFamily="18" charset="0"/>
              </a:rPr>
              <a:t>If your </a:t>
            </a:r>
            <a:r>
              <a:rPr lang="en-US" sz="1600" dirty="0" err="1">
                <a:latin typeface="Times New Roman" panose="02020603050405020304" pitchFamily="18" charset="0"/>
                <a:cs typeface="Times New Roman" panose="02020603050405020304" pitchFamily="18" charset="0"/>
              </a:rPr>
              <a:t>reexport</a:t>
            </a:r>
            <a:r>
              <a:rPr lang="en-US" sz="1600" dirty="0">
                <a:latin typeface="Times New Roman" panose="02020603050405020304" pitchFamily="18" charset="0"/>
                <a:cs typeface="Times New Roman" panose="02020603050405020304" pitchFamily="18" charset="0"/>
              </a:rPr>
              <a:t> or transfer (in-country) requires a license and is not eligible for a License Exception, you may apply for a </a:t>
            </a:r>
            <a:r>
              <a:rPr lang="en-US" sz="1600" dirty="0" err="1">
                <a:latin typeface="Times New Roman" panose="02020603050405020304" pitchFamily="18" charset="0"/>
                <a:cs typeface="Times New Roman" panose="02020603050405020304" pitchFamily="18" charset="0"/>
              </a:rPr>
              <a:t>reexport</a:t>
            </a:r>
            <a:r>
              <a:rPr lang="en-US" sz="1600" dirty="0">
                <a:latin typeface="Times New Roman" panose="02020603050405020304" pitchFamily="18" charset="0"/>
                <a:cs typeface="Times New Roman" panose="02020603050405020304" pitchFamily="18" charset="0"/>
              </a:rPr>
              <a:t> license electronically through the Simplified Network Application Process Redesign (SNAP-R). You may find the </a:t>
            </a:r>
            <a:r>
              <a:rPr lang="en-US" sz="1600" dirty="0">
                <a:latin typeface="Times New Roman" panose="02020603050405020304" pitchFamily="18" charset="0"/>
                <a:cs typeface="Times New Roman" panose="02020603050405020304" pitchFamily="18" charset="0"/>
                <a:hlinkClick r:id="rId4"/>
              </a:rPr>
              <a:t>basic information on the SNAP-R program on </a:t>
            </a:r>
            <a:r>
              <a:rPr lang="en-US" sz="1600" dirty="0">
                <a:latin typeface="Times New Roman" panose="02020603050405020304" pitchFamily="18" charset="0"/>
                <a:cs typeface="Times New Roman" panose="02020603050405020304" pitchFamily="18" charset="0"/>
              </a:rPr>
              <a:t>this Web site. If you have not submitted an application electronically before, you must first obtain a Company Identification Number (CIN)./</a:t>
            </a:r>
            <a:r>
              <a:rPr lang="en-US" sz="1600" dirty="0" smtClean="0">
                <a:latin typeface="Times New Roman" panose="02020603050405020304" pitchFamily="18" charset="0"/>
                <a:cs typeface="Times New Roman" panose="02020603050405020304" pitchFamily="18" charset="0"/>
              </a:rPr>
              <a:t>index.htm</a:t>
            </a:r>
          </a:p>
          <a:p>
            <a:pPr marL="0" indent="0">
              <a:buNone/>
            </a:pPr>
            <a:endParaRPr lang="en-US" sz="1600" dirty="0">
              <a:latin typeface="Times New Roman" panose="02020603050405020304" pitchFamily="18" charset="0"/>
              <a:cs typeface="Times New Roman" panose="02020603050405020304" pitchFamily="18" charset="0"/>
            </a:endParaRPr>
          </a:p>
          <a:p>
            <a:pPr marL="0" indent="0">
              <a:buNone/>
            </a:pPr>
            <a:r>
              <a:rPr lang="en-US" sz="1600" b="1" dirty="0">
                <a:latin typeface="Times New Roman" panose="02020603050405020304" pitchFamily="18" charset="0"/>
                <a:cs typeface="Times New Roman" panose="02020603050405020304" pitchFamily="18" charset="0"/>
              </a:rPr>
              <a:t>Additional information and contacting BIS</a:t>
            </a:r>
            <a:endParaRPr lang="en-US" sz="1600" dirty="0">
              <a:latin typeface="Times New Roman" panose="02020603050405020304" pitchFamily="18" charset="0"/>
              <a:cs typeface="Times New Roman" panose="02020603050405020304" pitchFamily="18" charset="0"/>
            </a:endParaRPr>
          </a:p>
          <a:p>
            <a:pPr marL="0" indent="0">
              <a:buNone/>
            </a:pPr>
            <a:r>
              <a:rPr lang="en-US" sz="1600" dirty="0" smtClean="0">
                <a:latin typeface="Times New Roman" panose="02020603050405020304" pitchFamily="18" charset="0"/>
                <a:cs typeface="Times New Roman" panose="02020603050405020304" pitchFamily="18" charset="0"/>
              </a:rPr>
              <a:t>If </a:t>
            </a:r>
            <a:r>
              <a:rPr lang="en-US" sz="1600" dirty="0">
                <a:latin typeface="Times New Roman" panose="02020603050405020304" pitchFamily="18" charset="0"/>
                <a:cs typeface="Times New Roman" panose="02020603050405020304" pitchFamily="18" charset="0"/>
              </a:rPr>
              <a:t>you need help regarding a </a:t>
            </a:r>
            <a:r>
              <a:rPr lang="en-US" sz="1600" dirty="0" err="1">
                <a:latin typeface="Times New Roman" panose="02020603050405020304" pitchFamily="18" charset="0"/>
                <a:cs typeface="Times New Roman" panose="02020603050405020304" pitchFamily="18" charset="0"/>
              </a:rPr>
              <a:t>reexport</a:t>
            </a:r>
            <a:r>
              <a:rPr lang="en-US" sz="1600" dirty="0">
                <a:latin typeface="Times New Roman" panose="02020603050405020304" pitchFamily="18" charset="0"/>
                <a:cs typeface="Times New Roman" panose="02020603050405020304" pitchFamily="18" charset="0"/>
              </a:rPr>
              <a:t> license application or product classification request, or wish to obtain basic information on U.S. export controls, please consult the main BIS Web Site (in English) or the free on-line training</a:t>
            </a:r>
            <a:r>
              <a:rPr lang="en-US" sz="1600" dirty="0">
                <a:latin typeface="Times New Roman" panose="02020603050405020304" pitchFamily="18" charset="0"/>
                <a:cs typeface="Times New Roman" panose="02020603050405020304" pitchFamily="18" charset="0"/>
                <a:hlinkClick r:id="rId5"/>
              </a:rPr>
              <a:t> Click Here</a:t>
            </a:r>
            <a:r>
              <a:rPr lang="en-US" sz="1600" dirty="0">
                <a:latin typeface="Times New Roman" panose="02020603050405020304" pitchFamily="18" charset="0"/>
                <a:cs typeface="Times New Roman" panose="02020603050405020304" pitchFamily="18" charset="0"/>
              </a:rPr>
              <a:t>.</a:t>
            </a:r>
          </a:p>
          <a:p>
            <a:pPr marL="0" indent="0">
              <a:buNone/>
            </a:pPr>
            <a:endParaRPr lang="en-US" altLang="en-US" sz="1600" dirty="0">
              <a:latin typeface="Times New Roman" panose="02020603050405020304" pitchFamily="18" charset="0"/>
              <a:cs typeface="Times New Roman" panose="02020603050405020304" pitchFamily="18" charset="0"/>
            </a:endParaRPr>
          </a:p>
          <a:p>
            <a:pPr marL="0" indent="0">
              <a:spcAft>
                <a:spcPct val="20000"/>
              </a:spcAft>
              <a:buClr>
                <a:schemeClr val="tx1"/>
              </a:buClr>
              <a:buNone/>
            </a:pPr>
            <a:endParaRPr lang="en-US" sz="2000" dirty="0" smtClean="0">
              <a:latin typeface="+mj-lt"/>
            </a:endParaRPr>
          </a:p>
          <a:p>
            <a:pPr marL="342172" indent="-342172">
              <a:spcAft>
                <a:spcPct val="20000"/>
              </a:spcAft>
              <a:buClr>
                <a:schemeClr val="tx1"/>
              </a:buClr>
              <a:buFont typeface="Times" pitchFamily="18" charset="0"/>
              <a:buAutoNum type="arabicPeriod"/>
            </a:pPr>
            <a:endParaRPr lang="en-US" sz="2000" dirty="0" smtClean="0">
              <a:latin typeface="Arial Narrow" pitchFamily="34" charset="0"/>
            </a:endParaRPr>
          </a:p>
        </p:txBody>
      </p:sp>
      <p:sp>
        <p:nvSpPr>
          <p:cNvPr id="4" name="TextBox 3"/>
          <p:cNvSpPr txBox="1"/>
          <p:nvPr/>
        </p:nvSpPr>
        <p:spPr>
          <a:xfrm>
            <a:off x="3792515" y="6234546"/>
            <a:ext cx="4147789" cy="355482"/>
          </a:xfrm>
          <a:prstGeom prst="rect">
            <a:avLst/>
          </a:prstGeom>
          <a:noFill/>
        </p:spPr>
        <p:txBody>
          <a:bodyPr wrap="square" rtlCol="0">
            <a:spAutoFit/>
          </a:bodyPr>
          <a:lstStyle/>
          <a:p>
            <a:pPr algn="ctr" defTabSz="457189">
              <a:lnSpc>
                <a:spcPct val="95000"/>
              </a:lnSpc>
              <a:spcAft>
                <a:spcPts val="600"/>
              </a:spcAft>
            </a:pPr>
            <a:r>
              <a:rPr lang="en-US" dirty="0"/>
              <a:t>Fortinet Privileged &amp; Confidential</a:t>
            </a:r>
            <a:endParaRPr lang="en-IN" sz="1400" dirty="0" smtClean="0">
              <a:solidFill>
                <a:srgbClr val="000000"/>
              </a:solidFill>
              <a:cs typeface="Arial" panose="020B0604020202020204" pitchFamily="34" charset="0"/>
            </a:endParaRPr>
          </a:p>
        </p:txBody>
      </p:sp>
    </p:spTree>
    <p:extLst>
      <p:ext uri="{BB962C8B-B14F-4D97-AF65-F5344CB8AC3E}">
        <p14:creationId xmlns:p14="http://schemas.microsoft.com/office/powerpoint/2010/main" val="459986616"/>
      </p:ext>
    </p:extLst>
  </p:cSld>
  <p:clrMapOvr>
    <a:masterClrMapping/>
  </p:clrMapOvr>
  <p:transition advTm="148850">
    <p:wipe dir="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a:xfrm>
            <a:off x="1191491" y="286328"/>
            <a:ext cx="9664683" cy="1071418"/>
          </a:xfrm>
        </p:spPr>
        <p:txBody>
          <a:bodyPr/>
          <a:lstStyle/>
          <a:p>
            <a:pPr eaLnBrk="1" hangingPunct="1"/>
            <a:r>
              <a:rPr lang="en-US" sz="3200" b="1" dirty="0" smtClean="0">
                <a:solidFill>
                  <a:srgbClr val="C00000"/>
                </a:solidFill>
                <a:latin typeface="Times New Roman" panose="02020603050405020304" pitchFamily="18" charset="0"/>
                <a:cs typeface="Times New Roman" panose="02020603050405020304" pitchFamily="18" charset="0"/>
              </a:rPr>
              <a:t>END-USER CERTIFICATION LETTER (EUCL)</a:t>
            </a:r>
          </a:p>
        </p:txBody>
      </p:sp>
      <p:sp>
        <p:nvSpPr>
          <p:cNvPr id="16386" name="Text Placeholder 2"/>
          <p:cNvSpPr>
            <a:spLocks noGrp="1"/>
          </p:cNvSpPr>
          <p:nvPr>
            <p:ph type="body" sz="quarter" idx="11"/>
          </p:nvPr>
        </p:nvSpPr>
        <p:spPr>
          <a:xfrm>
            <a:off x="1099127" y="1173018"/>
            <a:ext cx="9627567" cy="5061528"/>
          </a:xfrm>
          <a:ln>
            <a:solidFill>
              <a:srgbClr val="C00000"/>
            </a:solidFill>
          </a:ln>
        </p:spPr>
        <p:txBody>
          <a:bodyPr/>
          <a:lstStyle/>
          <a:p>
            <a:pPr marL="0" indent="0">
              <a:buFont typeface="Times" panose="02020603050405020304" pitchFamily="18" charset="0"/>
              <a:buNone/>
              <a:defRPr/>
            </a:pPr>
            <a:r>
              <a:rPr lang="en-IN" sz="1600" b="1" dirty="0">
                <a:latin typeface="Times New Roman" panose="02020603050405020304" pitchFamily="18" charset="0"/>
                <a:cs typeface="Times New Roman" panose="02020603050405020304" pitchFamily="18" charset="0"/>
                <a:hlinkClick r:id="rId3"/>
              </a:rPr>
              <a:t>https://fpp.fortinet.com/fortilegal/EUCL/New.do?type=standard&amp;lang=en</a:t>
            </a:r>
            <a:endParaRPr lang="en-IN" sz="1600" b="1" dirty="0">
              <a:latin typeface="Times New Roman" panose="02020603050405020304" pitchFamily="18" charset="0"/>
              <a:cs typeface="Times New Roman" panose="02020603050405020304" pitchFamily="18" charset="0"/>
            </a:endParaRPr>
          </a:p>
          <a:p>
            <a:pPr marL="0" indent="0">
              <a:buFont typeface="Times" panose="02020603050405020304" pitchFamily="18" charset="0"/>
              <a:buNone/>
              <a:defRPr/>
            </a:pPr>
            <a:endParaRPr lang="en-IN" sz="1600" b="1" dirty="0">
              <a:latin typeface="Times New Roman" panose="02020603050405020304" pitchFamily="18" charset="0"/>
              <a:cs typeface="Times New Roman" panose="02020603050405020304" pitchFamily="18" charset="0"/>
            </a:endParaRPr>
          </a:p>
          <a:p>
            <a:pPr>
              <a:buFont typeface="Wingdings" panose="05000000000000000000" pitchFamily="2" charset="2"/>
              <a:buChar char="ü"/>
              <a:defRPr/>
            </a:pPr>
            <a:r>
              <a:rPr lang="en-IN" sz="1600" dirty="0">
                <a:latin typeface="Times New Roman" panose="02020603050405020304" pitchFamily="18" charset="0"/>
                <a:cs typeface="Times New Roman" panose="02020603050405020304" pitchFamily="18" charset="0"/>
              </a:rPr>
              <a:t>The end-user may change the language of the form- see top right, next to language- The form is available in Arabic, English, Spanish, Portuguese and Russian.</a:t>
            </a:r>
          </a:p>
          <a:p>
            <a:pPr marL="287337" lvl="1" indent="0">
              <a:buFont typeface="Times" panose="02020603050405020304" pitchFamily="18" charset="0"/>
              <a:buNone/>
              <a:defRPr/>
            </a:pPr>
            <a:endParaRPr lang="en-US" sz="1600" dirty="0">
              <a:latin typeface="Times New Roman" panose="02020603050405020304" pitchFamily="18" charset="0"/>
              <a:cs typeface="Times New Roman" panose="02020603050405020304" pitchFamily="18" charset="0"/>
            </a:endParaRPr>
          </a:p>
          <a:p>
            <a:pPr lvl="1">
              <a:buFont typeface="Wingdings" panose="05000000000000000000" pitchFamily="2" charset="2"/>
              <a:buChar char="ü"/>
              <a:defRPr/>
            </a:pPr>
            <a:r>
              <a:rPr lang="en-IN" sz="1600" b="1" dirty="0">
                <a:latin typeface="Times New Roman" panose="02020603050405020304" pitchFamily="18" charset="0"/>
                <a:cs typeface="Times New Roman" panose="02020603050405020304" pitchFamily="18" charset="0"/>
              </a:rPr>
              <a:t>This is a 2 step process</a:t>
            </a:r>
            <a:r>
              <a:rPr lang="en-IN" sz="1600" dirty="0">
                <a:latin typeface="Times New Roman" panose="02020603050405020304" pitchFamily="18" charset="0"/>
                <a:cs typeface="Times New Roman" panose="02020603050405020304" pitchFamily="18" charset="0"/>
              </a:rPr>
              <a:t>: The end-user completes the form and submits. Next, a systematic email from </a:t>
            </a:r>
            <a:r>
              <a:rPr lang="en-IN" sz="1600" u="sng" dirty="0">
                <a:latin typeface="Times New Roman" panose="02020603050405020304" pitchFamily="18" charset="0"/>
                <a:cs typeface="Times New Roman" panose="02020603050405020304" pitchFamily="18" charset="0"/>
                <a:hlinkClick r:id="rId4"/>
              </a:rPr>
              <a:t>fortifpp@fortinet.com</a:t>
            </a:r>
            <a:r>
              <a:rPr lang="en-IN" sz="1600" dirty="0">
                <a:latin typeface="Times New Roman" panose="02020603050405020304" pitchFamily="18" charset="0"/>
                <a:cs typeface="Times New Roman" panose="02020603050405020304" pitchFamily="18" charset="0"/>
              </a:rPr>
              <a:t> will be sent to the end-user confirming the submission. </a:t>
            </a:r>
            <a:r>
              <a:rPr lang="en-IN" sz="1600" b="1" dirty="0">
                <a:latin typeface="Times New Roman" panose="02020603050405020304" pitchFamily="18" charset="0"/>
                <a:cs typeface="Times New Roman" panose="02020603050405020304" pitchFamily="18" charset="0"/>
              </a:rPr>
              <a:t>The end-user needs to click on the link to complete the submission</a:t>
            </a:r>
          </a:p>
          <a:p>
            <a:pPr marL="287337" lvl="1" indent="0">
              <a:buFont typeface="Times" panose="02020603050405020304" pitchFamily="18" charset="0"/>
              <a:buNone/>
              <a:defRPr/>
            </a:pPr>
            <a:endParaRPr lang="en-US" sz="1600" dirty="0">
              <a:latin typeface="Times New Roman" panose="02020603050405020304" pitchFamily="18" charset="0"/>
              <a:cs typeface="Times New Roman" panose="02020603050405020304" pitchFamily="18" charset="0"/>
            </a:endParaRPr>
          </a:p>
          <a:p>
            <a:pPr>
              <a:buFont typeface="Wingdings" panose="05000000000000000000" pitchFamily="2" charset="2"/>
              <a:buChar char="ü"/>
              <a:defRPr/>
            </a:pPr>
            <a:r>
              <a:rPr lang="en-IN" sz="1600" b="1" dirty="0">
                <a:latin typeface="Times New Roman" panose="02020603050405020304" pitchFamily="18" charset="0"/>
                <a:cs typeface="Times New Roman" panose="02020603050405020304" pitchFamily="18" charset="0"/>
              </a:rPr>
              <a:t>Fortinet Employees, Fortinet partners and Resellers are prohibited from completing this form for the end user. </a:t>
            </a:r>
          </a:p>
          <a:p>
            <a:pPr marL="0" indent="0">
              <a:buFont typeface="Times" panose="02020603050405020304" pitchFamily="18" charset="0"/>
              <a:buNone/>
              <a:defRPr/>
            </a:pPr>
            <a:endParaRPr lang="en-US" sz="1600" dirty="0">
              <a:latin typeface="Times New Roman" panose="02020603050405020304" pitchFamily="18" charset="0"/>
              <a:cs typeface="Times New Roman" panose="02020603050405020304" pitchFamily="18" charset="0"/>
            </a:endParaRPr>
          </a:p>
          <a:p>
            <a:pPr>
              <a:buFont typeface="Wingdings" panose="05000000000000000000" pitchFamily="2" charset="2"/>
              <a:buChar char="ü"/>
              <a:defRPr/>
            </a:pPr>
            <a:r>
              <a:rPr lang="en-IN" sz="1600" dirty="0">
                <a:latin typeface="Times New Roman" panose="02020603050405020304" pitchFamily="18" charset="0"/>
                <a:cs typeface="Times New Roman" panose="02020603050405020304" pitchFamily="18" charset="0"/>
              </a:rPr>
              <a:t>An End-user Certification Letter (EUCL) is a requirement for your transaction and must be accurately completed in order to release your order.   The EUCL is not a license, but rather a certification regarding activities and use of our product. Incomplete or inaccurate completion will delay the completion of your transaction.   Submissions containing abbreviations, acronyms or a P.O. Box number will be considered invalid. </a:t>
            </a:r>
            <a:endParaRPr lang="en-US" sz="1600" dirty="0">
              <a:latin typeface="Times New Roman" panose="02020603050405020304" pitchFamily="18" charset="0"/>
              <a:cs typeface="Times New Roman" panose="02020603050405020304" pitchFamily="18" charset="0"/>
            </a:endParaRPr>
          </a:p>
          <a:p>
            <a:pPr>
              <a:buFont typeface="Wingdings" panose="05000000000000000000" pitchFamily="2" charset="2"/>
              <a:buChar char="ü"/>
              <a:defRPr/>
            </a:pPr>
            <a:r>
              <a:rPr lang="en-US" sz="1600" dirty="0">
                <a:latin typeface="Times New Roman" panose="02020603050405020304" pitchFamily="18" charset="0"/>
                <a:cs typeface="Times New Roman" panose="02020603050405020304" pitchFamily="18" charset="0"/>
              </a:rPr>
              <a:t>If you have questions, please contact </a:t>
            </a:r>
            <a:r>
              <a:rPr lang="en-US" sz="1600" u="sng" dirty="0">
                <a:latin typeface="Times New Roman" panose="02020603050405020304" pitchFamily="18" charset="0"/>
                <a:cs typeface="Times New Roman" panose="02020603050405020304" pitchFamily="18" charset="0"/>
                <a:hlinkClick r:id="rId5"/>
              </a:rPr>
              <a:t>exportalert@fortinet.com</a:t>
            </a:r>
            <a:endParaRPr lang="en-US" sz="1600" dirty="0">
              <a:latin typeface="Times New Roman" panose="02020603050405020304" pitchFamily="18" charset="0"/>
              <a:cs typeface="Times New Roman" panose="02020603050405020304" pitchFamily="18" charset="0"/>
            </a:endParaRPr>
          </a:p>
          <a:p>
            <a:pPr marL="342172" indent="-342172">
              <a:spcAft>
                <a:spcPct val="20000"/>
              </a:spcAft>
              <a:buClr>
                <a:schemeClr val="tx1"/>
              </a:buClr>
              <a:buFont typeface="Times" pitchFamily="18" charset="0"/>
              <a:buAutoNum type="arabicPeriod"/>
            </a:pPr>
            <a:endParaRPr lang="en-US" sz="2000" dirty="0" smtClean="0">
              <a:latin typeface="Arial Narrow" pitchFamily="34" charset="0"/>
            </a:endParaRPr>
          </a:p>
        </p:txBody>
      </p:sp>
      <p:sp>
        <p:nvSpPr>
          <p:cNvPr id="4" name="TextBox 3"/>
          <p:cNvSpPr txBox="1"/>
          <p:nvPr/>
        </p:nvSpPr>
        <p:spPr>
          <a:xfrm>
            <a:off x="3792515" y="6234546"/>
            <a:ext cx="4147789" cy="355482"/>
          </a:xfrm>
          <a:prstGeom prst="rect">
            <a:avLst/>
          </a:prstGeom>
          <a:noFill/>
        </p:spPr>
        <p:txBody>
          <a:bodyPr wrap="square" rtlCol="0">
            <a:spAutoFit/>
          </a:bodyPr>
          <a:lstStyle/>
          <a:p>
            <a:pPr algn="ctr" defTabSz="457189">
              <a:lnSpc>
                <a:spcPct val="95000"/>
              </a:lnSpc>
              <a:spcAft>
                <a:spcPts val="600"/>
              </a:spcAft>
            </a:pPr>
            <a:r>
              <a:rPr lang="en-US" dirty="0"/>
              <a:t>Fortinet Privileged &amp; Confidential</a:t>
            </a:r>
            <a:endParaRPr lang="en-IN" sz="1400" dirty="0" smtClean="0">
              <a:solidFill>
                <a:srgbClr val="000000"/>
              </a:solidFill>
              <a:cs typeface="Arial" panose="020B0604020202020204" pitchFamily="34" charset="0"/>
            </a:endParaRPr>
          </a:p>
        </p:txBody>
      </p:sp>
    </p:spTree>
    <p:extLst>
      <p:ext uri="{BB962C8B-B14F-4D97-AF65-F5344CB8AC3E}">
        <p14:creationId xmlns:p14="http://schemas.microsoft.com/office/powerpoint/2010/main" val="2831080456"/>
      </p:ext>
    </p:extLst>
  </p:cSld>
  <p:clrMapOvr>
    <a:masterClrMapping/>
  </p:clrMapOvr>
  <p:transition advTm="148850">
    <p:wipe dir="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a:xfrm>
            <a:off x="1191491" y="286328"/>
            <a:ext cx="9664683" cy="1071418"/>
          </a:xfrm>
        </p:spPr>
        <p:txBody>
          <a:bodyPr/>
          <a:lstStyle/>
          <a:p>
            <a:pPr eaLnBrk="1" hangingPunct="1"/>
            <a:r>
              <a:rPr lang="en-US" sz="3200" b="1" dirty="0" smtClean="0">
                <a:solidFill>
                  <a:srgbClr val="C00000"/>
                </a:solidFill>
                <a:latin typeface="Times New Roman" panose="02020603050405020304" pitchFamily="18" charset="0"/>
                <a:cs typeface="Times New Roman" panose="02020603050405020304" pitchFamily="18" charset="0"/>
              </a:rPr>
              <a:t>GTC CONTACT:</a:t>
            </a:r>
          </a:p>
        </p:txBody>
      </p:sp>
      <p:sp>
        <p:nvSpPr>
          <p:cNvPr id="16386" name="Text Placeholder 2"/>
          <p:cNvSpPr>
            <a:spLocks noGrp="1"/>
          </p:cNvSpPr>
          <p:nvPr>
            <p:ph type="body" sz="quarter" idx="11"/>
          </p:nvPr>
        </p:nvSpPr>
        <p:spPr>
          <a:xfrm>
            <a:off x="1099127" y="1173018"/>
            <a:ext cx="9627567" cy="5061528"/>
          </a:xfrm>
          <a:ln>
            <a:solidFill>
              <a:srgbClr val="C00000"/>
            </a:solidFill>
          </a:ln>
        </p:spPr>
        <p:txBody>
          <a:bodyPr/>
          <a:lstStyle/>
          <a:p>
            <a:pPr marL="0" indent="0">
              <a:spcAft>
                <a:spcPct val="20000"/>
              </a:spcAft>
              <a:buClr>
                <a:schemeClr val="tx1"/>
              </a:buClr>
              <a:buNone/>
            </a:pPr>
            <a:endParaRPr lang="en-US" sz="2000" dirty="0">
              <a:latin typeface="Arial Narrow" pitchFamily="34" charset="0"/>
            </a:endParaRPr>
          </a:p>
          <a:p>
            <a:pPr>
              <a:spcAft>
                <a:spcPct val="20000"/>
              </a:spcAft>
              <a:buClr>
                <a:schemeClr val="tx1"/>
              </a:buClr>
              <a:buFont typeface="Wingdings" panose="05000000000000000000" pitchFamily="2" charset="2"/>
              <a:buChar char="ü"/>
            </a:pPr>
            <a:r>
              <a:rPr lang="en-US" sz="2000" smtClean="0">
                <a:latin typeface="Arial Narrow" pitchFamily="34" charset="0"/>
              </a:rPr>
              <a:t>Rosemarie </a:t>
            </a:r>
            <a:r>
              <a:rPr lang="en-US" sz="2000" dirty="0" smtClean="0">
                <a:latin typeface="Arial Narrow" pitchFamily="34" charset="0"/>
              </a:rPr>
              <a:t>Gurgui- Director, Global Trade Compliance	(rgurgui@fortinet.com)</a:t>
            </a:r>
          </a:p>
          <a:p>
            <a:pPr>
              <a:spcAft>
                <a:spcPct val="20000"/>
              </a:spcAft>
              <a:buClr>
                <a:schemeClr val="tx1"/>
              </a:buClr>
              <a:buFont typeface="Wingdings" panose="05000000000000000000" pitchFamily="2" charset="2"/>
              <a:buChar char="ü"/>
            </a:pPr>
            <a:r>
              <a:rPr lang="en-US" sz="2000" dirty="0" smtClean="0">
                <a:latin typeface="Arial Narrow" pitchFamily="34" charset="0"/>
              </a:rPr>
              <a:t>Diego Hernandez - Director, Import –Export Trade Compliance (dhernandez@fortinet.com)</a:t>
            </a:r>
          </a:p>
          <a:p>
            <a:pPr>
              <a:spcAft>
                <a:spcPct val="20000"/>
              </a:spcAft>
              <a:buClr>
                <a:schemeClr val="tx1"/>
              </a:buClr>
              <a:buFont typeface="Wingdings" panose="05000000000000000000" pitchFamily="2" charset="2"/>
              <a:buChar char="ü"/>
            </a:pPr>
            <a:r>
              <a:rPr lang="en-US" sz="2000" dirty="0" smtClean="0">
                <a:latin typeface="Arial Narrow" pitchFamily="34" charset="0"/>
              </a:rPr>
              <a:t>Ruban Aharabanan – Manager, Global Trade Compliance</a:t>
            </a:r>
            <a:r>
              <a:rPr lang="en-US" sz="2000" dirty="0">
                <a:latin typeface="Arial Narrow" pitchFamily="34" charset="0"/>
              </a:rPr>
              <a:t> </a:t>
            </a:r>
            <a:r>
              <a:rPr lang="en-US" sz="2000" dirty="0" smtClean="0">
                <a:latin typeface="Arial Narrow" pitchFamily="34" charset="0"/>
              </a:rPr>
              <a:t>(APAC, EMEA) (aharabananruban@fortinet.com)</a:t>
            </a:r>
          </a:p>
          <a:p>
            <a:pPr>
              <a:spcAft>
                <a:spcPct val="20000"/>
              </a:spcAft>
              <a:buClr>
                <a:schemeClr val="tx1"/>
              </a:buClr>
              <a:buFont typeface="Wingdings" panose="05000000000000000000" pitchFamily="2" charset="2"/>
              <a:buChar char="ü"/>
            </a:pPr>
            <a:r>
              <a:rPr lang="en-US" sz="2000" dirty="0" smtClean="0">
                <a:latin typeface="Arial Narrow" pitchFamily="34" charset="0"/>
              </a:rPr>
              <a:t>Sam Gnanamuthu – Manager, Global Trade Compliance (Americas incl. </a:t>
            </a:r>
            <a:r>
              <a:rPr lang="en-US" sz="2000" dirty="0" err="1" smtClean="0">
                <a:latin typeface="Arial Narrow" pitchFamily="34" charset="0"/>
              </a:rPr>
              <a:t>Latam</a:t>
            </a:r>
            <a:r>
              <a:rPr lang="en-US" sz="2000" dirty="0" smtClean="0">
                <a:latin typeface="Arial Narrow" pitchFamily="34" charset="0"/>
              </a:rPr>
              <a:t>) (samgnanamuthu@fortinet.com)</a:t>
            </a:r>
          </a:p>
          <a:p>
            <a:pPr>
              <a:spcAft>
                <a:spcPct val="20000"/>
              </a:spcAft>
              <a:buClr>
                <a:schemeClr val="tx1"/>
              </a:buClr>
              <a:buFont typeface="Wingdings" panose="05000000000000000000" pitchFamily="2" charset="2"/>
              <a:buChar char="ü"/>
            </a:pPr>
            <a:r>
              <a:rPr lang="en-US" sz="2000" dirty="0" smtClean="0">
                <a:latin typeface="Arial Narrow" pitchFamily="34" charset="0"/>
              </a:rPr>
              <a:t>Ran Wang – Senior  Analyst, Global Trade Compliance (ranwang@fortinet.com)</a:t>
            </a:r>
          </a:p>
          <a:p>
            <a:pPr marL="0" indent="0">
              <a:spcAft>
                <a:spcPct val="20000"/>
              </a:spcAft>
              <a:buClr>
                <a:schemeClr val="tx1"/>
              </a:buClr>
              <a:buNone/>
            </a:pPr>
            <a:endParaRPr lang="en-US" sz="2000" dirty="0" smtClean="0">
              <a:latin typeface="Arial Narrow" pitchFamily="34" charset="0"/>
            </a:endParaRPr>
          </a:p>
          <a:p>
            <a:pPr marL="0" indent="0" algn="ctr">
              <a:spcAft>
                <a:spcPct val="20000"/>
              </a:spcAft>
              <a:buClr>
                <a:schemeClr val="tx1"/>
              </a:buClr>
              <a:buNone/>
            </a:pPr>
            <a:r>
              <a:rPr lang="en-US" sz="2000" b="1" dirty="0">
                <a:latin typeface="Arial Narrow" pitchFamily="34" charset="0"/>
              </a:rPr>
              <a:t>Send all inquiries to </a:t>
            </a:r>
            <a:r>
              <a:rPr lang="en-US" sz="2000" b="1" dirty="0">
                <a:latin typeface="Arial Narrow" pitchFamily="34" charset="0"/>
                <a:hlinkClick r:id="rId3"/>
              </a:rPr>
              <a:t>exportalert@fortinet.com</a:t>
            </a:r>
            <a:endParaRPr lang="en-US" sz="2000" b="1" dirty="0">
              <a:latin typeface="Arial Narrow" pitchFamily="34" charset="0"/>
            </a:endParaRPr>
          </a:p>
        </p:txBody>
      </p:sp>
      <p:sp>
        <p:nvSpPr>
          <p:cNvPr id="4" name="TextBox 3"/>
          <p:cNvSpPr txBox="1"/>
          <p:nvPr/>
        </p:nvSpPr>
        <p:spPr>
          <a:xfrm>
            <a:off x="3792515" y="6234546"/>
            <a:ext cx="4147789" cy="355482"/>
          </a:xfrm>
          <a:prstGeom prst="rect">
            <a:avLst/>
          </a:prstGeom>
          <a:noFill/>
        </p:spPr>
        <p:txBody>
          <a:bodyPr wrap="square" rtlCol="0">
            <a:spAutoFit/>
          </a:bodyPr>
          <a:lstStyle/>
          <a:p>
            <a:pPr algn="ctr" defTabSz="457189">
              <a:lnSpc>
                <a:spcPct val="95000"/>
              </a:lnSpc>
              <a:spcAft>
                <a:spcPts val="600"/>
              </a:spcAft>
            </a:pPr>
            <a:r>
              <a:rPr lang="en-US" dirty="0"/>
              <a:t>Fortinet Privileged &amp; Confidential</a:t>
            </a:r>
            <a:endParaRPr lang="en-IN" sz="1400" dirty="0" smtClean="0">
              <a:solidFill>
                <a:srgbClr val="000000"/>
              </a:solidFill>
              <a:cs typeface="Arial" panose="020B0604020202020204" pitchFamily="34" charset="0"/>
            </a:endParaRPr>
          </a:p>
        </p:txBody>
      </p:sp>
    </p:spTree>
    <p:extLst>
      <p:ext uri="{BB962C8B-B14F-4D97-AF65-F5344CB8AC3E}">
        <p14:creationId xmlns:p14="http://schemas.microsoft.com/office/powerpoint/2010/main" val="2302453201"/>
      </p:ext>
    </p:extLst>
  </p:cSld>
  <p:clrMapOvr>
    <a:masterClrMapping/>
  </p:clrMapOvr>
  <p:transition advTm="148850">
    <p:wipe dir="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594362" y="890800"/>
            <a:ext cx="10567193" cy="5235364"/>
          </a:xfrm>
        </p:spPr>
        <p:txBody>
          <a:bodyPr/>
          <a:lstStyle/>
          <a:p>
            <a:pPr marL="0" indent="0">
              <a:buNone/>
            </a:pPr>
            <a:r>
              <a:rPr lang="en-US" sz="4800" b="1" dirty="0">
                <a:solidFill>
                  <a:schemeClr val="accent6"/>
                </a:solidFill>
                <a:cs typeface="Helvetica 45 Light"/>
              </a:rPr>
              <a:t>Thank you for your partnership </a:t>
            </a:r>
            <a:r>
              <a:rPr lang="en-US" sz="4800" b="1" dirty="0" smtClean="0">
                <a:solidFill>
                  <a:schemeClr val="accent6"/>
                </a:solidFill>
                <a:cs typeface="Helvetica 45 Light"/>
              </a:rPr>
              <a:t>to</a:t>
            </a:r>
            <a:r>
              <a:rPr lang="en-US" sz="4800" b="1" dirty="0">
                <a:solidFill>
                  <a:schemeClr val="accent6"/>
                </a:solidFill>
                <a:cs typeface="Helvetica 45 Light"/>
              </a:rPr>
              <a:t> </a:t>
            </a:r>
            <a:r>
              <a:rPr lang="en-US" sz="4800" b="1" dirty="0" smtClean="0">
                <a:solidFill>
                  <a:schemeClr val="accent6"/>
                </a:solidFill>
                <a:cs typeface="Helvetica 45 Light"/>
              </a:rPr>
              <a:t>build </a:t>
            </a:r>
            <a:r>
              <a:rPr lang="en-US" sz="4800" b="1" dirty="0">
                <a:solidFill>
                  <a:schemeClr val="accent6"/>
                </a:solidFill>
              </a:rPr>
              <a:t>the #1 largest, most </a:t>
            </a:r>
            <a:r>
              <a:rPr lang="en-US" sz="4800" b="1" dirty="0" smtClean="0">
                <a:solidFill>
                  <a:schemeClr val="accent6"/>
                </a:solidFill>
              </a:rPr>
              <a:t>well-</a:t>
            </a:r>
            <a:r>
              <a:rPr lang="en-US" sz="4800" b="1" dirty="0">
                <a:solidFill>
                  <a:schemeClr val="accent6"/>
                </a:solidFill>
              </a:rPr>
              <a:t> </a:t>
            </a:r>
            <a:r>
              <a:rPr lang="en-US" sz="4800" b="1" dirty="0" smtClean="0">
                <a:solidFill>
                  <a:schemeClr val="accent6"/>
                </a:solidFill>
              </a:rPr>
              <a:t>respected </a:t>
            </a:r>
            <a:r>
              <a:rPr lang="en-US" sz="4800" b="1" dirty="0">
                <a:solidFill>
                  <a:schemeClr val="accent6"/>
                </a:solidFill>
              </a:rPr>
              <a:t>security innovator in the </a:t>
            </a:r>
            <a:r>
              <a:rPr lang="en-US" sz="4800" b="1" dirty="0" smtClean="0">
                <a:solidFill>
                  <a:schemeClr val="accent6"/>
                </a:solidFill>
              </a:rPr>
              <a:t>world</a:t>
            </a:r>
            <a:r>
              <a:rPr lang="en-US" sz="4800" b="1" dirty="0">
                <a:solidFill>
                  <a:schemeClr val="accent6"/>
                </a:solidFill>
              </a:rPr>
              <a:t>!!</a:t>
            </a:r>
            <a:endParaRPr lang="en-US" sz="4800" dirty="0"/>
          </a:p>
        </p:txBody>
      </p:sp>
      <p:sp>
        <p:nvSpPr>
          <p:cNvPr id="2" name="Title 1"/>
          <p:cNvSpPr>
            <a:spLocks noGrp="1"/>
          </p:cNvSpPr>
          <p:nvPr>
            <p:ph type="title"/>
          </p:nvPr>
        </p:nvSpPr>
        <p:spPr/>
        <p:txBody>
          <a:bodyPr/>
          <a:lstStyle/>
          <a:p>
            <a:r>
              <a:rPr lang="en-US" dirty="0" smtClean="0"/>
              <a:t> </a:t>
            </a:r>
            <a:endParaRPr lang="en-US" dirty="0"/>
          </a:p>
        </p:txBody>
      </p:sp>
      <p:sp>
        <p:nvSpPr>
          <p:cNvPr id="4" name="TextBox 3"/>
          <p:cNvSpPr txBox="1"/>
          <p:nvPr/>
        </p:nvSpPr>
        <p:spPr>
          <a:xfrm>
            <a:off x="3792515" y="6234546"/>
            <a:ext cx="4147789" cy="355482"/>
          </a:xfrm>
          <a:prstGeom prst="rect">
            <a:avLst/>
          </a:prstGeom>
          <a:noFill/>
        </p:spPr>
        <p:txBody>
          <a:bodyPr wrap="square" rtlCol="0">
            <a:spAutoFit/>
          </a:bodyPr>
          <a:lstStyle/>
          <a:p>
            <a:pPr algn="ctr" defTabSz="457189">
              <a:lnSpc>
                <a:spcPct val="95000"/>
              </a:lnSpc>
              <a:spcAft>
                <a:spcPts val="600"/>
              </a:spcAft>
            </a:pPr>
            <a:r>
              <a:rPr lang="en-US" dirty="0"/>
              <a:t>Fortinet Privileged &amp; Confidential</a:t>
            </a:r>
            <a:endParaRPr lang="en-IN" sz="1400" dirty="0" smtClean="0">
              <a:solidFill>
                <a:srgbClr val="000000"/>
              </a:solidFill>
              <a:cs typeface="Arial" panose="020B0604020202020204" pitchFamily="34" charset="0"/>
            </a:endParaRPr>
          </a:p>
        </p:txBody>
      </p:sp>
    </p:spTree>
    <p:extLst>
      <p:ext uri="{BB962C8B-B14F-4D97-AF65-F5344CB8AC3E}">
        <p14:creationId xmlns:p14="http://schemas.microsoft.com/office/powerpoint/2010/main" val="28760772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136072" y="1197201"/>
            <a:ext cx="10131471" cy="5134326"/>
          </a:xfrm>
        </p:spPr>
        <p:txBody>
          <a:bodyPr/>
          <a:lstStyle/>
          <a:p>
            <a:pPr>
              <a:buNone/>
            </a:pPr>
            <a:endParaRPr lang="en-US" dirty="0" smtClean="0"/>
          </a:p>
          <a:p>
            <a:pPr>
              <a:buNone/>
            </a:pPr>
            <a:endParaRPr lang="en-US" dirty="0" smtClean="0"/>
          </a:p>
        </p:txBody>
      </p:sp>
      <p:sp>
        <p:nvSpPr>
          <p:cNvPr id="2" name="Title 1"/>
          <p:cNvSpPr>
            <a:spLocks noGrp="1"/>
          </p:cNvSpPr>
          <p:nvPr>
            <p:ph type="title"/>
          </p:nvPr>
        </p:nvSpPr>
        <p:spPr>
          <a:xfrm>
            <a:off x="936834" y="372138"/>
            <a:ext cx="10566235" cy="825063"/>
          </a:xfrm>
        </p:spPr>
        <p:txBody>
          <a:bodyPr/>
          <a:lstStyle/>
          <a:p>
            <a:r>
              <a:rPr lang="en-US" sz="2800" dirty="0" smtClean="0"/>
              <a:t> </a:t>
            </a:r>
            <a:endParaRPr lang="en-US" sz="2800" dirty="0"/>
          </a:p>
        </p:txBody>
      </p:sp>
      <p:pic>
        <p:nvPicPr>
          <p:cNvPr id="4" name="Picture 3"/>
          <p:cNvPicPr>
            <a:picLocks noChangeAspect="1"/>
          </p:cNvPicPr>
          <p:nvPr/>
        </p:nvPicPr>
        <p:blipFill>
          <a:blip r:embed="rId3"/>
          <a:stretch>
            <a:fillRect/>
          </a:stretch>
        </p:blipFill>
        <p:spPr>
          <a:xfrm>
            <a:off x="1662546" y="1401288"/>
            <a:ext cx="8617528" cy="3623294"/>
          </a:xfrm>
          <a:prstGeom prst="rect">
            <a:avLst/>
          </a:prstGeom>
        </p:spPr>
      </p:pic>
      <p:sp>
        <p:nvSpPr>
          <p:cNvPr id="5" name="TextBox 4"/>
          <p:cNvSpPr txBox="1"/>
          <p:nvPr/>
        </p:nvSpPr>
        <p:spPr>
          <a:xfrm>
            <a:off x="3792515" y="6234546"/>
            <a:ext cx="4147789" cy="355482"/>
          </a:xfrm>
          <a:prstGeom prst="rect">
            <a:avLst/>
          </a:prstGeom>
          <a:noFill/>
        </p:spPr>
        <p:txBody>
          <a:bodyPr wrap="square" rtlCol="0">
            <a:spAutoFit/>
          </a:bodyPr>
          <a:lstStyle/>
          <a:p>
            <a:pPr algn="ctr" defTabSz="457189">
              <a:lnSpc>
                <a:spcPct val="95000"/>
              </a:lnSpc>
              <a:spcAft>
                <a:spcPts val="600"/>
              </a:spcAft>
            </a:pPr>
            <a:r>
              <a:rPr lang="en-US" dirty="0"/>
              <a:t>Fortinet Privileged &amp; Confidential</a:t>
            </a:r>
            <a:endParaRPr lang="en-IN" sz="1400" dirty="0" smtClean="0">
              <a:solidFill>
                <a:srgbClr val="000000"/>
              </a:solidFill>
              <a:cs typeface="Arial" panose="020B0604020202020204" pitchFamily="34" charset="0"/>
            </a:endParaRPr>
          </a:p>
        </p:txBody>
      </p:sp>
    </p:spTree>
    <p:extLst>
      <p:ext uri="{BB962C8B-B14F-4D97-AF65-F5344CB8AC3E}">
        <p14:creationId xmlns:p14="http://schemas.microsoft.com/office/powerpoint/2010/main" val="30284773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768772505"/>
      </p:ext>
    </p:extLst>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a:xfrm>
            <a:off x="1371600" y="374072"/>
            <a:ext cx="9484574" cy="692728"/>
          </a:xfrm>
        </p:spPr>
        <p:txBody>
          <a:bodyPr/>
          <a:lstStyle/>
          <a:p>
            <a:pPr eaLnBrk="1" hangingPunct="1"/>
            <a:r>
              <a:rPr lang="en-US" sz="3200" b="1" dirty="0" smtClean="0">
                <a:solidFill>
                  <a:srgbClr val="C00000"/>
                </a:solidFill>
                <a:latin typeface="Times New Roman" panose="02020603050405020304" pitchFamily="18" charset="0"/>
                <a:cs typeface="Times New Roman" panose="02020603050405020304" pitchFamily="18" charset="0"/>
              </a:rPr>
              <a:t>POLICY AGAINST SIDE AGREEMENTS</a:t>
            </a:r>
          </a:p>
        </p:txBody>
      </p:sp>
      <p:sp>
        <p:nvSpPr>
          <p:cNvPr id="20482" name="Text Placeholder 2"/>
          <p:cNvSpPr>
            <a:spLocks noGrp="1"/>
          </p:cNvSpPr>
          <p:nvPr>
            <p:ph type="body" sz="quarter" idx="11"/>
          </p:nvPr>
        </p:nvSpPr>
        <p:spPr>
          <a:xfrm>
            <a:off x="1371601" y="1226822"/>
            <a:ext cx="9111672" cy="4333470"/>
          </a:xfrm>
          <a:ln>
            <a:solidFill>
              <a:srgbClr val="C00000"/>
            </a:solidFill>
          </a:ln>
        </p:spPr>
        <p:txBody>
          <a:bodyPr/>
          <a:lstStyle/>
          <a:p>
            <a:pPr marL="445907" indent="-445907">
              <a:buFont typeface="Arial" charset="0"/>
              <a:buAutoNum type="arabicPeriod"/>
            </a:pPr>
            <a:endParaRPr lang="en-US" sz="2000" dirty="0">
              <a:latin typeface="Times New Roman" panose="02020603050405020304" pitchFamily="18" charset="0"/>
              <a:cs typeface="Times New Roman" panose="02020603050405020304" pitchFamily="18" charset="0"/>
            </a:endParaRPr>
          </a:p>
          <a:p>
            <a:pPr marL="445907" indent="-445907">
              <a:buFont typeface="Arial" charset="0"/>
              <a:buAutoNum type="arabicPeriod"/>
            </a:pPr>
            <a:r>
              <a:rPr lang="en-US" sz="2000" dirty="0">
                <a:latin typeface="Times New Roman" panose="02020603050405020304" pitchFamily="18" charset="0"/>
                <a:cs typeface="Times New Roman" panose="02020603050405020304" pitchFamily="18" charset="0"/>
              </a:rPr>
              <a:t>“Side agreements” are any purported agreement not approved in advance by Fortinet Legal and Finance, and are invalid</a:t>
            </a:r>
          </a:p>
          <a:p>
            <a:pPr marL="445907" indent="-445907">
              <a:lnSpc>
                <a:spcPct val="60000"/>
              </a:lnSpc>
              <a:buFont typeface="Arial" charset="0"/>
              <a:buAutoNum type="arabicPeriod"/>
            </a:pPr>
            <a:endParaRPr lang="en-US" sz="2000" dirty="0">
              <a:latin typeface="Times New Roman" panose="02020603050405020304" pitchFamily="18" charset="0"/>
              <a:cs typeface="Times New Roman" panose="02020603050405020304" pitchFamily="18" charset="0"/>
            </a:endParaRPr>
          </a:p>
          <a:p>
            <a:pPr marL="445907" indent="-445907">
              <a:buFont typeface="Arial" charset="0"/>
              <a:buAutoNum type="arabicPeriod"/>
            </a:pPr>
            <a:r>
              <a:rPr lang="en-US" sz="2000" dirty="0">
                <a:latin typeface="Times New Roman" panose="02020603050405020304" pitchFamily="18" charset="0"/>
                <a:cs typeface="Times New Roman" panose="02020603050405020304" pitchFamily="18" charset="0"/>
              </a:rPr>
              <a:t>Fortinet’s policy against side agreements helps ensure Fortinet’s financial results are accurate</a:t>
            </a:r>
          </a:p>
          <a:p>
            <a:pPr marL="445907" indent="-445907">
              <a:buFont typeface="Arial" charset="0"/>
              <a:buAutoNum type="arabicPeriod"/>
            </a:pPr>
            <a:endParaRPr lang="en-US" sz="2000" dirty="0">
              <a:latin typeface="Times New Roman" panose="02020603050405020304" pitchFamily="18" charset="0"/>
              <a:cs typeface="Times New Roman" panose="02020603050405020304" pitchFamily="18" charset="0"/>
            </a:endParaRPr>
          </a:p>
          <a:p>
            <a:pPr marL="445907" indent="-445907">
              <a:buFont typeface="Arial" charset="0"/>
              <a:buAutoNum type="arabicPeriod"/>
            </a:pPr>
            <a:r>
              <a:rPr lang="en-US" sz="2000" dirty="0">
                <a:latin typeface="Times New Roman" panose="02020603050405020304" pitchFamily="18" charset="0"/>
                <a:cs typeface="Times New Roman" panose="02020603050405020304" pitchFamily="18" charset="0"/>
              </a:rPr>
              <a:t>Fortinet sales representatives and sales executives are not authorized to contractually bind Fortinet</a:t>
            </a:r>
          </a:p>
          <a:p>
            <a:pPr marL="445907" indent="-445907">
              <a:lnSpc>
                <a:spcPct val="60000"/>
              </a:lnSpc>
              <a:buFont typeface="Arial" charset="0"/>
              <a:buAutoNum type="arabicPeriod"/>
            </a:pPr>
            <a:endParaRPr lang="en-US" sz="2000" dirty="0">
              <a:latin typeface="Times New Roman" panose="02020603050405020304" pitchFamily="18" charset="0"/>
              <a:cs typeface="Times New Roman" panose="02020603050405020304" pitchFamily="18" charset="0"/>
            </a:endParaRPr>
          </a:p>
          <a:p>
            <a:pPr marL="445907" indent="-445907">
              <a:buFont typeface="Arial" charset="0"/>
              <a:buAutoNum type="arabicPeriod"/>
            </a:pPr>
            <a:r>
              <a:rPr lang="en-US" sz="2000" dirty="0">
                <a:latin typeface="Times New Roman" panose="02020603050405020304" pitchFamily="18" charset="0"/>
                <a:cs typeface="Times New Roman" panose="02020603050405020304" pitchFamily="18" charset="0"/>
              </a:rPr>
              <a:t>Partner/sales agreements must be signed by Fortinet’s General Counsel, or Fortinet may declare them invalid and null and void</a:t>
            </a:r>
          </a:p>
        </p:txBody>
      </p:sp>
      <p:sp>
        <p:nvSpPr>
          <p:cNvPr id="4" name="TextBox 3"/>
          <p:cNvSpPr txBox="1"/>
          <p:nvPr/>
        </p:nvSpPr>
        <p:spPr>
          <a:xfrm>
            <a:off x="3792515" y="6234546"/>
            <a:ext cx="4147789" cy="355482"/>
          </a:xfrm>
          <a:prstGeom prst="rect">
            <a:avLst/>
          </a:prstGeom>
          <a:noFill/>
        </p:spPr>
        <p:txBody>
          <a:bodyPr wrap="square" rtlCol="0">
            <a:spAutoFit/>
          </a:bodyPr>
          <a:lstStyle/>
          <a:p>
            <a:pPr algn="ctr" defTabSz="457189">
              <a:lnSpc>
                <a:spcPct val="95000"/>
              </a:lnSpc>
              <a:spcAft>
                <a:spcPts val="600"/>
              </a:spcAft>
            </a:pPr>
            <a:r>
              <a:rPr lang="en-US" dirty="0"/>
              <a:t>Fortinet Privileged &amp; Confidential</a:t>
            </a:r>
            <a:endParaRPr lang="en-IN" sz="1400" dirty="0" smtClean="0">
              <a:solidFill>
                <a:srgbClr val="000000"/>
              </a:solidFill>
              <a:cs typeface="Arial" panose="020B0604020202020204" pitchFamily="34" charset="0"/>
            </a:endParaRPr>
          </a:p>
        </p:txBody>
      </p:sp>
    </p:spTree>
    <p:extLst>
      <p:ext uri="{BB962C8B-B14F-4D97-AF65-F5344CB8AC3E}">
        <p14:creationId xmlns:p14="http://schemas.microsoft.com/office/powerpoint/2010/main" val="3894460145"/>
      </p:ext>
    </p:extLst>
  </p:cSld>
  <p:clrMapOvr>
    <a:masterClrMapping/>
  </p:clrMapOvr>
  <p:transition advTm="108360">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3927" y="461817"/>
            <a:ext cx="9435019" cy="794327"/>
          </a:xfrm>
        </p:spPr>
        <p:txBody>
          <a:bodyPr/>
          <a:lstStyle/>
          <a:p>
            <a:r>
              <a:rPr lang="en-US" sz="3200" b="1" dirty="0">
                <a:solidFill>
                  <a:srgbClr val="C00000"/>
                </a:solidFill>
                <a:latin typeface="Times New Roman" panose="02020603050405020304" pitchFamily="18" charset="0"/>
                <a:cs typeface="Times New Roman" panose="02020603050405020304" pitchFamily="18" charset="0"/>
              </a:rPr>
              <a:t>FOREIGN CORRPUPT PRACTICES ACT (FCPA)</a:t>
            </a:r>
            <a:r>
              <a:rPr lang="en-US" sz="2800" dirty="0"/>
              <a:t/>
            </a:r>
            <a:br>
              <a:rPr lang="en-US" sz="2800" dirty="0"/>
            </a:br>
            <a:endParaRPr lang="en-US" sz="2800" b="1" dirty="0"/>
          </a:p>
        </p:txBody>
      </p:sp>
      <p:sp>
        <p:nvSpPr>
          <p:cNvPr id="3" name="Text Placeholder 2"/>
          <p:cNvSpPr>
            <a:spLocks noGrp="1"/>
          </p:cNvSpPr>
          <p:nvPr>
            <p:ph type="body" sz="quarter" idx="10"/>
          </p:nvPr>
        </p:nvSpPr>
        <p:spPr>
          <a:xfrm>
            <a:off x="1403928" y="1440872"/>
            <a:ext cx="9199418" cy="4734629"/>
          </a:xfrm>
          <a:ln>
            <a:solidFill>
              <a:srgbClr val="C00000"/>
            </a:solidFill>
          </a:ln>
        </p:spPr>
        <p:txBody>
          <a:bodyPr/>
          <a:lstStyle/>
          <a:p>
            <a:endParaRPr lang="en-US" sz="2000" b="0" dirty="0" smtClean="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ü"/>
            </a:pPr>
            <a:r>
              <a:rPr lang="en-US" sz="2000" b="0" dirty="0" smtClean="0">
                <a:solidFill>
                  <a:schemeClr val="tx1"/>
                </a:solidFill>
                <a:latin typeface="Times New Roman" panose="02020603050405020304" pitchFamily="18" charset="0"/>
                <a:cs typeface="Times New Roman" panose="02020603050405020304" pitchFamily="18" charset="0"/>
              </a:rPr>
              <a:t>Prohibits giving/offering/promising  anything of value, directly or indirectly, </a:t>
            </a:r>
            <a:r>
              <a:rPr lang="en-US" sz="2000" b="0" dirty="0" smtClean="0">
                <a:solidFill>
                  <a:srgbClr val="FF0000"/>
                </a:solidFill>
                <a:latin typeface="Times New Roman" panose="02020603050405020304" pitchFamily="18" charset="0"/>
                <a:cs typeface="Times New Roman" panose="02020603050405020304" pitchFamily="18" charset="0"/>
              </a:rPr>
              <a:t>to a foreign government </a:t>
            </a:r>
            <a:r>
              <a:rPr lang="en-US" sz="2000" b="0" dirty="0" smtClean="0">
                <a:solidFill>
                  <a:schemeClr val="tx1"/>
                </a:solidFill>
                <a:latin typeface="Times New Roman" panose="02020603050405020304" pitchFamily="18" charset="0"/>
                <a:cs typeface="Times New Roman" panose="02020603050405020304" pitchFamily="18" charset="0"/>
              </a:rPr>
              <a:t>official or his/her relatives or nominees, political parties or party officials, in exchange for getting  or keeping business, or gaining any improper business advantage.</a:t>
            </a:r>
          </a:p>
          <a:p>
            <a:pPr marL="342900" indent="-342900">
              <a:buFont typeface="Wingdings" panose="05000000000000000000" pitchFamily="2" charset="2"/>
              <a:buChar char="ü"/>
            </a:pPr>
            <a:endParaRPr lang="en-US" sz="2000" b="0" dirty="0" smtClean="0">
              <a:solidFill>
                <a:schemeClr val="tx1"/>
              </a:solidFill>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ü"/>
            </a:pPr>
            <a:r>
              <a:rPr lang="en-US" sz="2000" b="0" dirty="0" smtClean="0">
                <a:solidFill>
                  <a:schemeClr val="tx1"/>
                </a:solidFill>
                <a:latin typeface="Times New Roman" panose="02020603050405020304" pitchFamily="18" charset="0"/>
                <a:cs typeface="Times New Roman" panose="02020603050405020304" pitchFamily="18" charset="0"/>
              </a:rPr>
              <a:t>All US Citizens, residents or companies and their employees, regardless of where they are located in the world must adhere to these requirements.</a:t>
            </a:r>
          </a:p>
          <a:p>
            <a:pPr marL="342900" indent="-342900">
              <a:buFont typeface="Wingdings" panose="05000000000000000000" pitchFamily="2" charset="2"/>
              <a:buChar char="ü"/>
            </a:pPr>
            <a:endParaRPr lang="en-US" sz="2000" b="0" dirty="0" smtClean="0">
              <a:solidFill>
                <a:schemeClr val="tx1"/>
              </a:solidFill>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ü"/>
            </a:pPr>
            <a:r>
              <a:rPr lang="en-US" sz="2000" b="0" dirty="0" smtClean="0">
                <a:solidFill>
                  <a:schemeClr val="tx1"/>
                </a:solidFill>
                <a:latin typeface="Times New Roman" panose="02020603050405020304" pitchFamily="18" charset="0"/>
                <a:cs typeface="Times New Roman" panose="02020603050405020304" pitchFamily="18" charset="0"/>
              </a:rPr>
              <a:t>The FCPA also carries severe criminal penalties, including fines, imprisonment, and civil penalties against U.S. parent companies, their foreign affiliates an employees globally.</a:t>
            </a:r>
          </a:p>
          <a:p>
            <a:pPr lvl="1">
              <a:buFont typeface="Wingdings" panose="05000000000000000000" pitchFamily="2" charset="2"/>
              <a:buChar char="Ø"/>
            </a:pPr>
            <a:endParaRPr lang="en-US" sz="1600" b="1" dirty="0" smtClean="0">
              <a:solidFill>
                <a:schemeClr val="tx1"/>
              </a:solidFill>
              <a:latin typeface="Times New Roman" panose="02020603050405020304" pitchFamily="18" charset="0"/>
              <a:cs typeface="Times New Roman" panose="02020603050405020304" pitchFamily="18" charset="0"/>
            </a:endParaRPr>
          </a:p>
          <a:p>
            <a:endParaRPr lang="en-US" dirty="0"/>
          </a:p>
        </p:txBody>
      </p:sp>
      <p:sp>
        <p:nvSpPr>
          <p:cNvPr id="4" name="TextBox 3"/>
          <p:cNvSpPr txBox="1"/>
          <p:nvPr/>
        </p:nvSpPr>
        <p:spPr>
          <a:xfrm>
            <a:off x="3792515" y="6234546"/>
            <a:ext cx="4147789" cy="355482"/>
          </a:xfrm>
          <a:prstGeom prst="rect">
            <a:avLst/>
          </a:prstGeom>
          <a:noFill/>
        </p:spPr>
        <p:txBody>
          <a:bodyPr wrap="square" rtlCol="0">
            <a:spAutoFit/>
          </a:bodyPr>
          <a:lstStyle/>
          <a:p>
            <a:pPr algn="ctr" defTabSz="457189">
              <a:lnSpc>
                <a:spcPct val="95000"/>
              </a:lnSpc>
              <a:spcAft>
                <a:spcPts val="600"/>
              </a:spcAft>
            </a:pPr>
            <a:r>
              <a:rPr lang="en-US" dirty="0"/>
              <a:t>Fortinet Privileged &amp; Confidential</a:t>
            </a:r>
            <a:endParaRPr lang="en-IN" sz="1400" dirty="0" smtClean="0">
              <a:solidFill>
                <a:srgbClr val="000000"/>
              </a:solidFill>
              <a:cs typeface="Arial" panose="020B0604020202020204" pitchFamily="34" charset="0"/>
            </a:endParaRPr>
          </a:p>
        </p:txBody>
      </p:sp>
    </p:spTree>
    <p:extLst>
      <p:ext uri="{BB962C8B-B14F-4D97-AF65-F5344CB8AC3E}">
        <p14:creationId xmlns:p14="http://schemas.microsoft.com/office/powerpoint/2010/main" val="550268057"/>
      </p:ext>
    </p:extLst>
  </p:cSld>
  <p:clrMapOvr>
    <a:masterClrMapping/>
  </p:clrMapOvr>
  <p:transition spd="slow">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a:xfrm>
            <a:off x="1191491" y="212436"/>
            <a:ext cx="9664683" cy="803563"/>
          </a:xfrm>
        </p:spPr>
        <p:txBody>
          <a:bodyPr/>
          <a:lstStyle/>
          <a:p>
            <a:pPr eaLnBrk="1" hangingPunct="1"/>
            <a:r>
              <a:rPr lang="en-US" sz="3200" b="1" dirty="0" smtClean="0">
                <a:solidFill>
                  <a:srgbClr val="C00000"/>
                </a:solidFill>
                <a:latin typeface="Times New Roman" panose="02020603050405020304" pitchFamily="18" charset="0"/>
                <a:cs typeface="Times New Roman" panose="02020603050405020304" pitchFamily="18" charset="0"/>
              </a:rPr>
              <a:t>GTC - WHAT YOU SHOULD KNOW …</a:t>
            </a:r>
          </a:p>
        </p:txBody>
      </p:sp>
      <p:sp>
        <p:nvSpPr>
          <p:cNvPr id="16386" name="Text Placeholder 2"/>
          <p:cNvSpPr>
            <a:spLocks noGrp="1"/>
          </p:cNvSpPr>
          <p:nvPr>
            <p:ph type="body" sz="quarter" idx="11"/>
          </p:nvPr>
        </p:nvSpPr>
        <p:spPr>
          <a:xfrm>
            <a:off x="1099127" y="1089891"/>
            <a:ext cx="9627567" cy="5144654"/>
          </a:xfrm>
          <a:ln>
            <a:solidFill>
              <a:srgbClr val="C00000"/>
            </a:solidFill>
          </a:ln>
        </p:spPr>
        <p:txBody>
          <a:bodyPr/>
          <a:lstStyle/>
          <a:p>
            <a:pPr>
              <a:buFont typeface="Wingdings" panose="05000000000000000000" pitchFamily="2" charset="2"/>
              <a:buChar char="ü"/>
              <a:defRPr/>
            </a:pPr>
            <a:r>
              <a:rPr lang="en-US" sz="2000" dirty="0" smtClean="0">
                <a:latin typeface="Times New Roman" panose="02020603050405020304" pitchFamily="18" charset="0"/>
                <a:cs typeface="Times New Roman" panose="02020603050405020304" pitchFamily="18" charset="0"/>
              </a:rPr>
              <a:t>Fortinet products are classified as </a:t>
            </a:r>
            <a:r>
              <a:rPr lang="en-US" sz="2000" b="1" dirty="0" smtClean="0">
                <a:latin typeface="Times New Roman" panose="02020603050405020304" pitchFamily="18" charset="0"/>
                <a:cs typeface="Times New Roman" panose="02020603050405020304" pitchFamily="18" charset="0"/>
              </a:rPr>
              <a:t>dual-use</a:t>
            </a:r>
            <a:r>
              <a:rPr lang="en-US" sz="2000" dirty="0" smtClean="0">
                <a:latin typeface="Times New Roman" panose="02020603050405020304" pitchFamily="18" charset="0"/>
                <a:cs typeface="Times New Roman" panose="02020603050405020304" pitchFamily="18" charset="0"/>
              </a:rPr>
              <a:t> and is highly </a:t>
            </a:r>
            <a:r>
              <a:rPr lang="en-US" sz="2000" dirty="0">
                <a:latin typeface="Times New Roman" panose="02020603050405020304" pitchFamily="18" charset="0"/>
                <a:cs typeface="Times New Roman" panose="02020603050405020304" pitchFamily="18" charset="0"/>
              </a:rPr>
              <a:t>regulated for export compliance</a:t>
            </a:r>
          </a:p>
          <a:p>
            <a:pPr>
              <a:buFont typeface="Wingdings" panose="05000000000000000000" pitchFamily="2" charset="2"/>
              <a:buChar char="ü"/>
              <a:defRPr/>
            </a:pPr>
            <a:r>
              <a:rPr lang="en-US" sz="2000" dirty="0" smtClean="0">
                <a:latin typeface="Times New Roman" panose="02020603050405020304" pitchFamily="18" charset="0"/>
                <a:cs typeface="Times New Roman" panose="02020603050405020304" pitchFamily="18" charset="0"/>
              </a:rPr>
              <a:t>Fortinet </a:t>
            </a:r>
            <a:r>
              <a:rPr lang="en-US" sz="2000" dirty="0">
                <a:latin typeface="Times New Roman" panose="02020603050405020304" pitchFamily="18" charset="0"/>
                <a:cs typeface="Times New Roman" panose="02020603050405020304" pitchFamily="18" charset="0"/>
              </a:rPr>
              <a:t>and our partners are prohibited from providing product or services to </a:t>
            </a:r>
            <a:r>
              <a:rPr lang="en-US" sz="2000" b="1" dirty="0">
                <a:latin typeface="Times New Roman" panose="02020603050405020304" pitchFamily="18" charset="0"/>
                <a:cs typeface="Times New Roman" panose="02020603050405020304" pitchFamily="18" charset="0"/>
              </a:rPr>
              <a:t>embargoed countries</a:t>
            </a:r>
            <a:r>
              <a:rPr lang="en-US" sz="2000" dirty="0">
                <a:latin typeface="Times New Roman" panose="02020603050405020304" pitchFamily="18" charset="0"/>
                <a:cs typeface="Times New Roman" panose="02020603050405020304" pitchFamily="18" charset="0"/>
              </a:rPr>
              <a:t>: Cuba, Iran, N Korea, Syria, Sudan</a:t>
            </a:r>
            <a:r>
              <a:rPr lang="en-US" sz="2000" dirty="0" smtClean="0">
                <a:latin typeface="Times New Roman" panose="02020603050405020304" pitchFamily="18" charset="0"/>
                <a:cs typeface="Times New Roman" panose="02020603050405020304" pitchFamily="18" charset="0"/>
              </a:rPr>
              <a:t>.</a:t>
            </a:r>
          </a:p>
          <a:p>
            <a:pPr>
              <a:buFont typeface="Wingdings" panose="05000000000000000000" pitchFamily="2" charset="2"/>
              <a:buChar char="ü"/>
              <a:defRPr/>
            </a:pPr>
            <a:r>
              <a:rPr lang="en-US" sz="2000" dirty="0">
                <a:latin typeface="Times New Roman" panose="02020603050405020304" pitchFamily="18" charset="0"/>
                <a:cs typeface="Times New Roman" panose="02020603050405020304" pitchFamily="18" charset="0"/>
              </a:rPr>
              <a:t>Fortinet and our partners are prohibited from providing product or services to </a:t>
            </a:r>
            <a:r>
              <a:rPr lang="en-US" sz="2000" dirty="0" smtClean="0">
                <a:latin typeface="Times New Roman" panose="02020603050405020304" pitchFamily="18" charset="0"/>
                <a:cs typeface="Times New Roman" panose="02020603050405020304" pitchFamily="18" charset="0"/>
              </a:rPr>
              <a:t>Denied/Restricted parties.</a:t>
            </a:r>
          </a:p>
          <a:p>
            <a:pPr>
              <a:buFont typeface="Wingdings" panose="05000000000000000000" pitchFamily="2" charset="2"/>
              <a:buChar char="ü"/>
              <a:defRPr/>
            </a:pPr>
            <a:r>
              <a:rPr lang="en-US" sz="2000" dirty="0" smtClean="0">
                <a:latin typeface="Times New Roman" panose="02020603050405020304" pitchFamily="18" charset="0"/>
                <a:cs typeface="Times New Roman" panose="02020603050405020304" pitchFamily="18" charset="0"/>
              </a:rPr>
              <a:t>If </a:t>
            </a:r>
            <a:r>
              <a:rPr lang="en-US" sz="2000" dirty="0">
                <a:latin typeface="Times New Roman" panose="02020603050405020304" pitchFamily="18" charset="0"/>
                <a:cs typeface="Times New Roman" panose="02020603050405020304" pitchFamily="18" charset="0"/>
              </a:rPr>
              <a:t>you have a deal with a non-US government or government affiliate end-customer, provide ample notice to GTC </a:t>
            </a:r>
            <a:r>
              <a:rPr lang="en-US" sz="2000" dirty="0" smtClean="0">
                <a:latin typeface="Times New Roman" panose="02020603050405020304" pitchFamily="18" charset="0"/>
                <a:cs typeface="Times New Roman" panose="02020603050405020304" pitchFamily="18" charset="0"/>
              </a:rPr>
              <a:t>team</a:t>
            </a:r>
            <a:r>
              <a:rPr lang="en-US" sz="2000" dirty="0" smtClean="0">
                <a:latin typeface="Times New Roman" panose="02020603050405020304" pitchFamily="18" charset="0"/>
                <a:cs typeface="Times New Roman" panose="02020603050405020304" pitchFamily="18" charset="0"/>
              </a:rPr>
              <a:t>. An </a:t>
            </a:r>
            <a:r>
              <a:rPr lang="en-US" sz="2000" b="1" dirty="0" smtClean="0">
                <a:latin typeface="Times New Roman" panose="02020603050405020304" pitchFamily="18" charset="0"/>
                <a:cs typeface="Times New Roman" panose="02020603050405020304" pitchFamily="18" charset="0"/>
              </a:rPr>
              <a:t>export license </a:t>
            </a:r>
            <a:r>
              <a:rPr lang="en-US" sz="2000" dirty="0" smtClean="0">
                <a:latin typeface="Times New Roman" panose="02020603050405020304" pitchFamily="18" charset="0"/>
                <a:cs typeface="Times New Roman" panose="02020603050405020304" pitchFamily="18" charset="0"/>
              </a:rPr>
              <a:t>may be required.</a:t>
            </a:r>
            <a:endParaRPr lang="en-US" sz="2000" dirty="0" smtClean="0">
              <a:latin typeface="Times New Roman" panose="02020603050405020304" pitchFamily="18" charset="0"/>
              <a:cs typeface="Times New Roman" panose="02020603050405020304" pitchFamily="18" charset="0"/>
            </a:endParaRPr>
          </a:p>
          <a:p>
            <a:pPr>
              <a:buFont typeface="Wingdings" panose="05000000000000000000" pitchFamily="2" charset="2"/>
              <a:buChar char="ü"/>
              <a:defRPr/>
            </a:pPr>
            <a:r>
              <a:rPr lang="en-US" sz="2000" dirty="0" smtClean="0">
                <a:latin typeface="Times New Roman" panose="02020603050405020304" pitchFamily="18" charset="0"/>
                <a:cs typeface="Times New Roman" panose="02020603050405020304" pitchFamily="18" charset="0"/>
              </a:rPr>
              <a:t>Fortinet’s </a:t>
            </a:r>
            <a:r>
              <a:rPr lang="en-US" sz="2000" dirty="0">
                <a:latin typeface="Times New Roman" panose="02020603050405020304" pitchFamily="18" charset="0"/>
                <a:cs typeface="Times New Roman" panose="02020603050405020304" pitchFamily="18" charset="0"/>
              </a:rPr>
              <a:t>e</a:t>
            </a:r>
            <a:r>
              <a:rPr lang="en-US" sz="2000" dirty="0" smtClean="0">
                <a:latin typeface="Times New Roman" panose="02020603050405020304" pitchFamily="18" charset="0"/>
                <a:cs typeface="Times New Roman" panose="02020603050405020304" pitchFamily="18" charset="0"/>
              </a:rPr>
              <a:t>xport </a:t>
            </a:r>
            <a:r>
              <a:rPr lang="en-US" sz="2000" dirty="0">
                <a:latin typeface="Times New Roman" panose="02020603050405020304" pitchFamily="18" charset="0"/>
                <a:cs typeface="Times New Roman" panose="02020603050405020304" pitchFamily="18" charset="0"/>
              </a:rPr>
              <a:t>l</a:t>
            </a:r>
            <a:r>
              <a:rPr lang="en-US" sz="2000" dirty="0" smtClean="0">
                <a:latin typeface="Times New Roman" panose="02020603050405020304" pitchFamily="18" charset="0"/>
                <a:cs typeface="Times New Roman" panose="02020603050405020304" pitchFamily="18" charset="0"/>
              </a:rPr>
              <a:t>icenses </a:t>
            </a:r>
            <a:r>
              <a:rPr lang="en-US" sz="2000" dirty="0">
                <a:latin typeface="Times New Roman" panose="02020603050405020304" pitchFamily="18" charset="0"/>
                <a:cs typeface="Times New Roman" panose="02020603050405020304" pitchFamily="18" charset="0"/>
              </a:rPr>
              <a:t>are not transferable- can not be used by </a:t>
            </a:r>
            <a:r>
              <a:rPr lang="en-US" sz="2000" dirty="0" smtClean="0">
                <a:latin typeface="Times New Roman" panose="02020603050405020304" pitchFamily="18" charset="0"/>
                <a:cs typeface="Times New Roman" panose="02020603050405020304" pitchFamily="18" charset="0"/>
              </a:rPr>
              <a:t>distributors </a:t>
            </a:r>
            <a:r>
              <a:rPr lang="en-US" sz="2000" dirty="0">
                <a:latin typeface="Times New Roman" panose="02020603050405020304" pitchFamily="18" charset="0"/>
                <a:cs typeface="Times New Roman" panose="02020603050405020304" pitchFamily="18" charset="0"/>
              </a:rPr>
              <a:t>shipping </a:t>
            </a:r>
            <a:r>
              <a:rPr lang="en-US" sz="2000" dirty="0" smtClean="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stocking inventory to government end-users</a:t>
            </a:r>
          </a:p>
          <a:p>
            <a:pPr>
              <a:buFont typeface="Wingdings" panose="05000000000000000000" pitchFamily="2" charset="2"/>
              <a:buChar char="ü"/>
              <a:defRPr/>
            </a:pPr>
            <a:r>
              <a:rPr lang="en-US" sz="2000" dirty="0">
                <a:latin typeface="Times New Roman" panose="02020603050405020304" pitchFamily="18" charset="0"/>
                <a:cs typeface="Times New Roman" panose="02020603050405020304" pitchFamily="18" charset="0"/>
              </a:rPr>
              <a:t>Stocking orders - </a:t>
            </a:r>
            <a:r>
              <a:rPr lang="en-US" sz="2000" b="1" dirty="0">
                <a:latin typeface="Times New Roman" panose="02020603050405020304" pitchFamily="18" charset="0"/>
                <a:cs typeface="Times New Roman" panose="02020603050405020304" pitchFamily="18" charset="0"/>
              </a:rPr>
              <a:t>Partners are responsible </a:t>
            </a:r>
            <a:r>
              <a:rPr lang="en-US" sz="2000" dirty="0">
                <a:latin typeface="Times New Roman" panose="02020603050405020304" pitchFamily="18" charset="0"/>
                <a:cs typeface="Times New Roman" panose="02020603050405020304" pitchFamily="18" charset="0"/>
              </a:rPr>
              <a:t>for export compliance </a:t>
            </a:r>
            <a:r>
              <a:rPr lang="en-US" sz="2000" dirty="0" smtClean="0">
                <a:latin typeface="Times New Roman" panose="02020603050405020304" pitchFamily="18" charset="0"/>
                <a:cs typeface="Times New Roman" panose="02020603050405020304" pitchFamily="18" charset="0"/>
              </a:rPr>
              <a:t>including but not limited obtaining a re-export license </a:t>
            </a:r>
            <a:r>
              <a:rPr lang="en-US" sz="2000" dirty="0" smtClean="0">
                <a:latin typeface="Times New Roman" panose="02020603050405020304" pitchFamily="18" charset="0"/>
                <a:cs typeface="Times New Roman" panose="02020603050405020304" pitchFamily="18" charset="0"/>
              </a:rPr>
              <a:t>. </a:t>
            </a:r>
          </a:p>
          <a:p>
            <a:pPr>
              <a:buFont typeface="Wingdings" panose="05000000000000000000" pitchFamily="2" charset="2"/>
              <a:buChar char="ü"/>
              <a:defRPr/>
            </a:pPr>
            <a:r>
              <a:rPr lang="en-US" sz="2000" dirty="0" smtClean="0">
                <a:latin typeface="Times New Roman" panose="02020603050405020304" pitchFamily="18" charset="0"/>
                <a:cs typeface="Times New Roman" panose="02020603050405020304" pitchFamily="18" charset="0"/>
              </a:rPr>
              <a:t>Units that are non compliant (did not ship against an export license if required, are blocked. Fortinet may not provide service/support or updates.</a:t>
            </a:r>
            <a:endParaRPr lang="en-US" sz="2000" dirty="0" smtClean="0">
              <a:latin typeface="Times New Roman" panose="02020603050405020304" pitchFamily="18" charset="0"/>
              <a:cs typeface="Times New Roman" panose="02020603050405020304" pitchFamily="18" charset="0"/>
            </a:endParaRPr>
          </a:p>
          <a:p>
            <a:pPr>
              <a:buFont typeface="Wingdings" panose="05000000000000000000" pitchFamily="2" charset="2"/>
              <a:buChar char="ü"/>
              <a:defRPr/>
            </a:pPr>
            <a:r>
              <a:rPr lang="en-US" sz="2000" dirty="0" smtClean="0">
                <a:latin typeface="Times New Roman" panose="02020603050405020304" pitchFamily="18" charset="0"/>
                <a:cs typeface="Times New Roman" panose="02020603050405020304" pitchFamily="18" charset="0"/>
              </a:rPr>
              <a:t>Be watchful for signs of Human Trafficking</a:t>
            </a:r>
          </a:p>
          <a:p>
            <a:pPr marL="0" indent="0">
              <a:buNone/>
              <a:defRPr/>
            </a:pPr>
            <a:endParaRPr lang="en-US" altLang="en-US" sz="2000" u="sng" dirty="0" smtClean="0">
              <a:solidFill>
                <a:srgbClr val="FF0000"/>
              </a:solidFill>
              <a:latin typeface="Times New Roman" panose="02020603050405020304" pitchFamily="18" charset="0"/>
              <a:cs typeface="Times New Roman" panose="02020603050405020304" pitchFamily="18" charset="0"/>
            </a:endParaRPr>
          </a:p>
          <a:p>
            <a:pPr marL="0" indent="0">
              <a:buNone/>
              <a:defRPr/>
            </a:pPr>
            <a:r>
              <a:rPr lang="en-US" altLang="en-US" sz="2000" u="sng" dirty="0" smtClean="0">
                <a:solidFill>
                  <a:srgbClr val="C00000"/>
                </a:solidFill>
                <a:latin typeface="Times New Roman" panose="02020603050405020304" pitchFamily="18" charset="0"/>
                <a:cs typeface="Times New Roman" panose="02020603050405020304" pitchFamily="18" charset="0"/>
              </a:rPr>
              <a:t>Contact</a:t>
            </a:r>
            <a:r>
              <a:rPr lang="en-US" altLang="en-US" sz="2000" u="sng" dirty="0">
                <a:solidFill>
                  <a:srgbClr val="C00000"/>
                </a:solidFill>
                <a:latin typeface="Times New Roman" panose="02020603050405020304" pitchFamily="18" charset="0"/>
                <a:cs typeface="Times New Roman" panose="02020603050405020304" pitchFamily="18" charset="0"/>
              </a:rPr>
              <a:t>: exportalert@fortinet.com</a:t>
            </a:r>
          </a:p>
          <a:p>
            <a:pPr marL="0" indent="0">
              <a:buFont typeface="Times" panose="02020603050405020304" pitchFamily="18" charset="0"/>
              <a:buNone/>
              <a:defRPr/>
            </a:pPr>
            <a:endParaRPr lang="en-US" altLang="en-US" sz="2000" u="sng" dirty="0">
              <a:solidFill>
                <a:srgbClr val="FF0000"/>
              </a:solidFill>
              <a:latin typeface="Calibri" panose="020F0502020204030204" pitchFamily="34" charset="0"/>
              <a:cs typeface="Calibri" panose="020F0502020204030204" pitchFamily="34" charset="0"/>
            </a:endParaRPr>
          </a:p>
          <a:p>
            <a:pPr marL="0" indent="0">
              <a:spcAft>
                <a:spcPct val="20000"/>
              </a:spcAft>
              <a:buClr>
                <a:schemeClr val="tx1"/>
              </a:buClr>
              <a:buNone/>
            </a:pPr>
            <a:endParaRPr lang="en-US" sz="2000" dirty="0" smtClean="0">
              <a:latin typeface="Arial Narrow" pitchFamily="34" charset="0"/>
            </a:endParaRPr>
          </a:p>
        </p:txBody>
      </p:sp>
      <p:sp>
        <p:nvSpPr>
          <p:cNvPr id="4" name="TextBox 3"/>
          <p:cNvSpPr txBox="1"/>
          <p:nvPr/>
        </p:nvSpPr>
        <p:spPr>
          <a:xfrm>
            <a:off x="3792515" y="6234546"/>
            <a:ext cx="4147789" cy="355482"/>
          </a:xfrm>
          <a:prstGeom prst="rect">
            <a:avLst/>
          </a:prstGeom>
          <a:noFill/>
        </p:spPr>
        <p:txBody>
          <a:bodyPr wrap="square" rtlCol="0">
            <a:spAutoFit/>
          </a:bodyPr>
          <a:lstStyle/>
          <a:p>
            <a:pPr algn="ctr" defTabSz="457189">
              <a:lnSpc>
                <a:spcPct val="95000"/>
              </a:lnSpc>
              <a:spcAft>
                <a:spcPts val="600"/>
              </a:spcAft>
            </a:pPr>
            <a:r>
              <a:rPr lang="en-US" dirty="0"/>
              <a:t>Fortinet Privileged &amp; Confidential</a:t>
            </a:r>
            <a:endParaRPr lang="en-IN" sz="1400" dirty="0" smtClean="0">
              <a:solidFill>
                <a:srgbClr val="000000"/>
              </a:solidFill>
              <a:cs typeface="Arial" panose="020B0604020202020204" pitchFamily="34" charset="0"/>
            </a:endParaRPr>
          </a:p>
        </p:txBody>
      </p:sp>
    </p:spTree>
    <p:extLst>
      <p:ext uri="{BB962C8B-B14F-4D97-AF65-F5344CB8AC3E}">
        <p14:creationId xmlns:p14="http://schemas.microsoft.com/office/powerpoint/2010/main" val="316889065"/>
      </p:ext>
    </p:extLst>
  </p:cSld>
  <p:clrMapOvr>
    <a:masterClrMapping/>
  </p:clrMapOvr>
  <p:transition advTm="148850">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a:xfrm>
            <a:off x="1191491" y="129310"/>
            <a:ext cx="9664683" cy="535708"/>
          </a:xfrm>
        </p:spPr>
        <p:txBody>
          <a:bodyPr/>
          <a:lstStyle/>
          <a:p>
            <a:pPr eaLnBrk="1" hangingPunct="1"/>
            <a:r>
              <a:rPr lang="en-US" sz="3200" b="1" dirty="0" smtClean="0">
                <a:solidFill>
                  <a:srgbClr val="C00000"/>
                </a:solidFill>
                <a:latin typeface="Times New Roman" panose="02020603050405020304" pitchFamily="18" charset="0"/>
                <a:cs typeface="Times New Roman" panose="02020603050405020304" pitchFamily="18" charset="0"/>
              </a:rPr>
              <a:t>CONTACT GTC EARLY ON</a:t>
            </a:r>
          </a:p>
        </p:txBody>
      </p:sp>
      <p:sp>
        <p:nvSpPr>
          <p:cNvPr id="16386" name="Text Placeholder 2"/>
          <p:cNvSpPr>
            <a:spLocks noGrp="1"/>
          </p:cNvSpPr>
          <p:nvPr>
            <p:ph type="body" sz="quarter" idx="11"/>
          </p:nvPr>
        </p:nvSpPr>
        <p:spPr>
          <a:xfrm>
            <a:off x="1099127" y="665018"/>
            <a:ext cx="9627567" cy="5569528"/>
          </a:xfrm>
          <a:ln>
            <a:solidFill>
              <a:srgbClr val="C00000"/>
            </a:solidFill>
          </a:ln>
        </p:spPr>
        <p:txBody>
          <a:bodyPr/>
          <a:lstStyle/>
          <a:p>
            <a:pPr>
              <a:buFont typeface="Wingdings" panose="05000000000000000000" pitchFamily="2" charset="2"/>
              <a:buChar char="ü"/>
              <a:defRPr/>
            </a:pPr>
            <a:r>
              <a:rPr lang="en-US" sz="2000" dirty="0" smtClean="0">
                <a:latin typeface="Times New Roman" panose="02020603050405020304" pitchFamily="18" charset="0"/>
                <a:cs typeface="Times New Roman" panose="02020603050405020304" pitchFamily="18" charset="0"/>
              </a:rPr>
              <a:t>Identify </a:t>
            </a:r>
            <a:r>
              <a:rPr lang="en-US" sz="2000" dirty="0">
                <a:solidFill>
                  <a:srgbClr val="CE0000"/>
                </a:solidFill>
                <a:latin typeface="Times New Roman" panose="02020603050405020304" pitchFamily="18" charset="0"/>
                <a:cs typeface="Times New Roman" panose="02020603050405020304" pitchFamily="18" charset="0"/>
              </a:rPr>
              <a:t>early</a:t>
            </a:r>
            <a:r>
              <a:rPr lang="en-US" sz="2000" dirty="0">
                <a:latin typeface="Times New Roman" panose="02020603050405020304" pitchFamily="18" charset="0"/>
                <a:cs typeface="Times New Roman" panose="02020603050405020304" pitchFamily="18" charset="0"/>
              </a:rPr>
              <a:t> potential orders in the pipeline that require export review, and potential export licensing.   If you have a deal with a </a:t>
            </a:r>
            <a:r>
              <a:rPr lang="en-US" sz="2000" b="1" dirty="0">
                <a:latin typeface="Times New Roman" panose="02020603050405020304" pitchFamily="18" charset="0"/>
                <a:cs typeface="Times New Roman" panose="02020603050405020304" pitchFamily="18" charset="0"/>
              </a:rPr>
              <a:t>non-US</a:t>
            </a:r>
            <a:r>
              <a:rPr lang="en-US" sz="2000" dirty="0">
                <a:latin typeface="Times New Roman" panose="02020603050405020304" pitchFamily="18" charset="0"/>
                <a:cs typeface="Times New Roman" panose="02020603050405020304" pitchFamily="18" charset="0"/>
              </a:rPr>
              <a:t> government or government affiliate end-customer, provide ample notice to GTC </a:t>
            </a:r>
            <a:r>
              <a:rPr lang="en-US" sz="2000" dirty="0" smtClean="0">
                <a:latin typeface="Times New Roman" panose="02020603050405020304" pitchFamily="18" charset="0"/>
                <a:cs typeface="Times New Roman" panose="02020603050405020304" pitchFamily="18" charset="0"/>
              </a:rPr>
              <a:t>team </a:t>
            </a:r>
            <a:r>
              <a:rPr lang="en-US" sz="2000" b="1" dirty="0" smtClean="0">
                <a:latin typeface="Times New Roman" panose="02020603050405020304" pitchFamily="18" charset="0"/>
                <a:cs typeface="Times New Roman" panose="02020603050405020304" pitchFamily="18" charset="0"/>
              </a:rPr>
              <a:t>(</a:t>
            </a:r>
            <a:r>
              <a:rPr lang="en-US" sz="2000" b="1" dirty="0" smtClean="0">
                <a:latin typeface="Times New Roman" panose="02020603050405020304" pitchFamily="18" charset="0"/>
                <a:cs typeface="Times New Roman" panose="02020603050405020304" pitchFamily="18" charset="0"/>
                <a:hlinkClick r:id="rId3"/>
              </a:rPr>
              <a:t>exportalert@fortinet.com</a:t>
            </a:r>
            <a:r>
              <a:rPr lang="en-US" sz="2000" b="1" dirty="0" smtClean="0">
                <a:latin typeface="Times New Roman" panose="02020603050405020304" pitchFamily="18" charset="0"/>
                <a:cs typeface="Times New Roman" panose="02020603050405020304" pitchFamily="18" charset="0"/>
              </a:rPr>
              <a:t>)</a:t>
            </a:r>
            <a:endParaRPr lang="en-US" sz="2000" b="1" dirty="0">
              <a:latin typeface="Times New Roman" panose="02020603050405020304" pitchFamily="18" charset="0"/>
              <a:cs typeface="Times New Roman" panose="02020603050405020304" pitchFamily="18" charset="0"/>
            </a:endParaRPr>
          </a:p>
          <a:p>
            <a:pPr lvl="1">
              <a:buFont typeface="Wingdings" panose="05000000000000000000" pitchFamily="2" charset="2"/>
              <a:buChar char="§"/>
              <a:defRPr/>
            </a:pPr>
            <a:r>
              <a:rPr lang="en-US" sz="2000" dirty="0">
                <a:latin typeface="Times New Roman" panose="02020603050405020304" pitchFamily="18" charset="0"/>
                <a:cs typeface="Times New Roman" panose="02020603050405020304" pitchFamily="18" charset="0"/>
              </a:rPr>
              <a:t>End-user Complete Name, </a:t>
            </a:r>
            <a:r>
              <a:rPr lang="en-US" sz="2000" dirty="0" smtClean="0">
                <a:latin typeface="Times New Roman" panose="02020603050405020304" pitchFamily="18" charset="0"/>
                <a:cs typeface="Times New Roman" panose="02020603050405020304" pitchFamily="18" charset="0"/>
              </a:rPr>
              <a:t>Country, Website and Products</a:t>
            </a:r>
            <a:endParaRPr lang="en-US" sz="2000" dirty="0">
              <a:latin typeface="Times New Roman" panose="02020603050405020304" pitchFamily="18" charset="0"/>
              <a:cs typeface="Times New Roman" panose="02020603050405020304" pitchFamily="18" charset="0"/>
            </a:endParaRPr>
          </a:p>
          <a:p>
            <a:pPr>
              <a:buFont typeface="Wingdings" panose="05000000000000000000" pitchFamily="2" charset="2"/>
              <a:buChar char="ü"/>
              <a:defRPr/>
            </a:pPr>
            <a:r>
              <a:rPr lang="en-US" sz="2000" dirty="0" smtClean="0">
                <a:latin typeface="Times New Roman" panose="02020603050405020304" pitchFamily="18" charset="0"/>
                <a:cs typeface="Times New Roman" panose="02020603050405020304" pitchFamily="18" charset="0"/>
              </a:rPr>
              <a:t>Keep </a:t>
            </a:r>
            <a:r>
              <a:rPr lang="en-US" sz="2000" dirty="0">
                <a:latin typeface="Times New Roman" panose="02020603050405020304" pitchFamily="18" charset="0"/>
                <a:cs typeface="Times New Roman" panose="02020603050405020304" pitchFamily="18" charset="0"/>
              </a:rPr>
              <a:t>in mind where a Partner places an order as “Stocking”, or only identifies the reseller in their order to Fortinet, the Partner fully assumes export/re-export licensing responsibilities. This is covered in our contract, and under our terms of sale.</a:t>
            </a:r>
          </a:p>
          <a:p>
            <a:pPr>
              <a:buFont typeface="Wingdings" panose="05000000000000000000" pitchFamily="2" charset="2"/>
              <a:buChar char="ü"/>
              <a:defRPr/>
            </a:pPr>
            <a:r>
              <a:rPr lang="en-US" altLang="en-US" sz="2000" dirty="0">
                <a:latin typeface="Times New Roman" panose="02020603050405020304" pitchFamily="18" charset="0"/>
                <a:cs typeface="Times New Roman" panose="02020603050405020304" pitchFamily="18" charset="0"/>
              </a:rPr>
              <a:t>Products that did not ship properly against an export license are blocked-  end-customer may not be able to register and/or obtain SW updates. </a:t>
            </a:r>
            <a:endParaRPr lang="en-US" altLang="en-US" sz="2000" dirty="0" smtClean="0">
              <a:latin typeface="Times New Roman" panose="02020603050405020304" pitchFamily="18" charset="0"/>
              <a:cs typeface="Times New Roman" panose="02020603050405020304" pitchFamily="18" charset="0"/>
            </a:endParaRPr>
          </a:p>
          <a:p>
            <a:pPr>
              <a:buFont typeface="Wingdings" panose="05000000000000000000" pitchFamily="2" charset="2"/>
              <a:buChar char="ü"/>
              <a:defRPr/>
            </a:pPr>
            <a:r>
              <a:rPr lang="en-US" altLang="en-US" sz="2000" dirty="0">
                <a:latin typeface="Times New Roman" panose="02020603050405020304" pitchFamily="18" charset="0"/>
                <a:cs typeface="Times New Roman" panose="02020603050405020304" pitchFamily="18" charset="0"/>
              </a:rPr>
              <a:t>The End-user Certification Letter “EUCL” is required for orders requiring a U.S. Export License as well as for Proliferation Concern</a:t>
            </a:r>
            <a:endParaRPr lang="en-US" altLang="en-US" sz="2000" i="1" dirty="0">
              <a:latin typeface="Times New Roman" panose="02020603050405020304" pitchFamily="18" charset="0"/>
              <a:cs typeface="Times New Roman" panose="02020603050405020304" pitchFamily="18" charset="0"/>
            </a:endParaRPr>
          </a:p>
          <a:p>
            <a:pPr>
              <a:buFont typeface="Wingdings" panose="05000000000000000000" pitchFamily="2" charset="2"/>
              <a:buChar char="ü"/>
              <a:defRPr/>
            </a:pPr>
            <a:endParaRPr lang="en-US" altLang="en-US" sz="2000" dirty="0">
              <a:latin typeface="Times New Roman" panose="02020603050405020304" pitchFamily="18" charset="0"/>
              <a:cs typeface="Times New Roman" panose="02020603050405020304" pitchFamily="18" charset="0"/>
            </a:endParaRPr>
          </a:p>
          <a:p>
            <a:pPr>
              <a:buFont typeface="Wingdings" panose="05000000000000000000" pitchFamily="2" charset="2"/>
              <a:buChar char="ü"/>
              <a:defRPr/>
            </a:pPr>
            <a:r>
              <a:rPr lang="en-US" altLang="en-US" sz="2000" dirty="0" smtClean="0">
                <a:latin typeface="Times New Roman" panose="02020603050405020304" pitchFamily="18" charset="0"/>
                <a:cs typeface="Times New Roman" panose="02020603050405020304" pitchFamily="18" charset="0"/>
              </a:rPr>
              <a:t>ENC Countries do not require a U.S. </a:t>
            </a:r>
            <a:r>
              <a:rPr lang="en-US" altLang="en-US" sz="2000" dirty="0">
                <a:latin typeface="Times New Roman" panose="02020603050405020304" pitchFamily="18" charset="0"/>
                <a:cs typeface="Times New Roman" panose="02020603050405020304" pitchFamily="18" charset="0"/>
              </a:rPr>
              <a:t>Export License </a:t>
            </a:r>
            <a:r>
              <a:rPr lang="en-US" altLang="en-US" sz="1800" dirty="0">
                <a:latin typeface="Times New Roman" panose="02020603050405020304" pitchFamily="18" charset="0"/>
                <a:cs typeface="Times New Roman" panose="02020603050405020304" pitchFamily="18" charset="0"/>
              </a:rPr>
              <a:t>(</a:t>
            </a:r>
            <a:r>
              <a:rPr lang="en-US" altLang="en-US" sz="1800" b="1" dirty="0" smtClean="0">
                <a:latin typeface="Times New Roman" panose="02020603050405020304" pitchFamily="18" charset="0"/>
                <a:cs typeface="Times New Roman" panose="02020603050405020304" pitchFamily="18" charset="0"/>
              </a:rPr>
              <a:t>Austria; Australia; Belgium; Bulgaria; Canada; Croatia; Cyprus; Czech  Republic; Estonia; Denmark; Finland; France; Germany; Greece; Hungary; Iceland; Ireland; Italy; Japan ;Latvia; Lithuania; Luxembourg ;Malta; Netherlands; New </a:t>
            </a:r>
            <a:r>
              <a:rPr lang="en-US" altLang="en-US" sz="1800" b="1" dirty="0">
                <a:latin typeface="Times New Roman" panose="02020603050405020304" pitchFamily="18" charset="0"/>
                <a:cs typeface="Times New Roman" panose="02020603050405020304" pitchFamily="18" charset="0"/>
              </a:rPr>
              <a:t>Zealand</a:t>
            </a:r>
            <a:r>
              <a:rPr lang="en-US" altLang="en-US" sz="1800" b="1" dirty="0" smtClean="0">
                <a:latin typeface="Times New Roman" panose="02020603050405020304" pitchFamily="18" charset="0"/>
                <a:cs typeface="Times New Roman" panose="02020603050405020304" pitchFamily="18" charset="0"/>
              </a:rPr>
              <a:t>; Norway; Poland; Portugal; Romania; Slovakia; Slovenia; Spain; Sweden; Switzerland; Turkey; United Kingdom)</a:t>
            </a:r>
            <a:endParaRPr lang="en-US" altLang="en-US" sz="1800" b="1" dirty="0" smtClean="0">
              <a:latin typeface="Times New Roman" panose="02020603050405020304" pitchFamily="18" charset="0"/>
              <a:cs typeface="Times New Roman" panose="02020603050405020304" pitchFamily="18" charset="0"/>
            </a:endParaRPr>
          </a:p>
          <a:p>
            <a:pPr marL="0" indent="0">
              <a:spcAft>
                <a:spcPct val="20000"/>
              </a:spcAft>
              <a:buClr>
                <a:schemeClr val="tx1"/>
              </a:buClr>
              <a:buNone/>
            </a:pPr>
            <a:endParaRPr lang="en-US" sz="2000" dirty="0" smtClean="0">
              <a:latin typeface="+mj-lt"/>
            </a:endParaRPr>
          </a:p>
          <a:p>
            <a:pPr marL="342172" indent="-342172">
              <a:spcAft>
                <a:spcPct val="20000"/>
              </a:spcAft>
              <a:buClr>
                <a:schemeClr val="tx1"/>
              </a:buClr>
              <a:buFont typeface="Times" pitchFamily="18" charset="0"/>
              <a:buAutoNum type="arabicPeriod"/>
            </a:pPr>
            <a:endParaRPr lang="en-US" sz="2000" dirty="0" smtClean="0">
              <a:latin typeface="Arial Narrow" pitchFamily="34" charset="0"/>
            </a:endParaRPr>
          </a:p>
        </p:txBody>
      </p:sp>
      <p:sp>
        <p:nvSpPr>
          <p:cNvPr id="4" name="TextBox 3"/>
          <p:cNvSpPr txBox="1"/>
          <p:nvPr/>
        </p:nvSpPr>
        <p:spPr>
          <a:xfrm>
            <a:off x="3792515" y="6234546"/>
            <a:ext cx="4147789" cy="355482"/>
          </a:xfrm>
          <a:prstGeom prst="rect">
            <a:avLst/>
          </a:prstGeom>
          <a:noFill/>
        </p:spPr>
        <p:txBody>
          <a:bodyPr wrap="square" rtlCol="0">
            <a:spAutoFit/>
          </a:bodyPr>
          <a:lstStyle/>
          <a:p>
            <a:pPr algn="ctr" defTabSz="457189">
              <a:lnSpc>
                <a:spcPct val="95000"/>
              </a:lnSpc>
              <a:spcAft>
                <a:spcPts val="600"/>
              </a:spcAft>
            </a:pPr>
            <a:r>
              <a:rPr lang="en-US" dirty="0"/>
              <a:t>Fortinet Privileged &amp; Confidential</a:t>
            </a:r>
            <a:endParaRPr lang="en-IN" sz="1400" dirty="0" smtClean="0">
              <a:solidFill>
                <a:srgbClr val="000000"/>
              </a:solidFill>
              <a:cs typeface="Arial" panose="020B0604020202020204" pitchFamily="34" charset="0"/>
            </a:endParaRPr>
          </a:p>
        </p:txBody>
      </p:sp>
    </p:spTree>
    <p:extLst>
      <p:ext uri="{BB962C8B-B14F-4D97-AF65-F5344CB8AC3E}">
        <p14:creationId xmlns:p14="http://schemas.microsoft.com/office/powerpoint/2010/main" val="1914722561"/>
      </p:ext>
    </p:extLst>
  </p:cSld>
  <p:clrMapOvr>
    <a:masterClrMapping/>
  </p:clrMapOvr>
  <p:transition advTm="148850">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a:xfrm>
            <a:off x="1191491" y="193964"/>
            <a:ext cx="9664683" cy="738909"/>
          </a:xfrm>
        </p:spPr>
        <p:txBody>
          <a:bodyPr/>
          <a:lstStyle/>
          <a:p>
            <a:r>
              <a:rPr lang="en-US" altLang="en-US" sz="3200" b="1" dirty="0">
                <a:solidFill>
                  <a:srgbClr val="C00000"/>
                </a:solidFill>
                <a:latin typeface="Times New Roman" panose="02020603050405020304" pitchFamily="18" charset="0"/>
                <a:cs typeface="Times New Roman" panose="02020603050405020304" pitchFamily="18" charset="0"/>
              </a:rPr>
              <a:t>FORTINET RESTRICTED PRODUCTS</a:t>
            </a:r>
            <a:endParaRPr lang="en-US" sz="3200" b="1" dirty="0" smtClean="0">
              <a:solidFill>
                <a:srgbClr val="C00000"/>
              </a:solidFill>
              <a:latin typeface="Times New Roman" panose="02020603050405020304" pitchFamily="18" charset="0"/>
              <a:cs typeface="Times New Roman" panose="02020603050405020304" pitchFamily="18" charset="0"/>
            </a:endParaRPr>
          </a:p>
        </p:txBody>
      </p:sp>
      <p:sp>
        <p:nvSpPr>
          <p:cNvPr id="16386" name="Text Placeholder 2"/>
          <p:cNvSpPr>
            <a:spLocks noGrp="1"/>
          </p:cNvSpPr>
          <p:nvPr>
            <p:ph type="body" sz="quarter" idx="11"/>
          </p:nvPr>
        </p:nvSpPr>
        <p:spPr>
          <a:xfrm>
            <a:off x="1052625" y="812800"/>
            <a:ext cx="9627567" cy="5421746"/>
          </a:xfrm>
          <a:ln>
            <a:solidFill>
              <a:srgbClr val="C00000"/>
            </a:solidFill>
          </a:ln>
        </p:spPr>
        <p:txBody>
          <a:bodyPr/>
          <a:lstStyle/>
          <a:p>
            <a:pPr>
              <a:lnSpc>
                <a:spcPct val="80000"/>
              </a:lnSpc>
              <a:buFont typeface="Wingdings" panose="05000000000000000000" pitchFamily="2" charset="2"/>
              <a:buChar char="ü"/>
              <a:defRPr/>
            </a:pPr>
            <a:r>
              <a:rPr lang="en-US" altLang="en-US" sz="2000" dirty="0" smtClean="0">
                <a:latin typeface="Times New Roman" panose="02020603050405020304" pitchFamily="18" charset="0"/>
                <a:cs typeface="Times New Roman" panose="02020603050405020304" pitchFamily="18" charset="0"/>
              </a:rPr>
              <a:t>Several </a:t>
            </a:r>
            <a:r>
              <a:rPr lang="en-US" altLang="en-US" sz="2000" dirty="0">
                <a:latin typeface="Times New Roman" panose="02020603050405020304" pitchFamily="18" charset="0"/>
                <a:cs typeface="Times New Roman" panose="02020603050405020304" pitchFamily="18" charset="0"/>
              </a:rPr>
              <a:t>Fortinet product families contain restricted products. Some examples of families that contain restricted products are:</a:t>
            </a:r>
          </a:p>
          <a:p>
            <a:pPr lvl="2">
              <a:lnSpc>
                <a:spcPct val="80000"/>
              </a:lnSpc>
              <a:defRPr/>
            </a:pPr>
            <a:r>
              <a:rPr lang="en-US" altLang="en-US" sz="1600" dirty="0" err="1">
                <a:latin typeface="Times New Roman" panose="02020603050405020304" pitchFamily="18" charset="0"/>
                <a:cs typeface="Times New Roman" panose="02020603050405020304" pitchFamily="18" charset="0"/>
              </a:rPr>
              <a:t>FortiGate</a:t>
            </a:r>
            <a:r>
              <a:rPr lang="en-US" altLang="en-US" sz="1600" dirty="0">
                <a:latin typeface="Times New Roman" panose="02020603050405020304" pitchFamily="18" charset="0"/>
                <a:cs typeface="Times New Roman" panose="02020603050405020304" pitchFamily="18" charset="0"/>
              </a:rPr>
              <a:t> </a:t>
            </a:r>
          </a:p>
          <a:p>
            <a:pPr lvl="2">
              <a:lnSpc>
                <a:spcPct val="80000"/>
              </a:lnSpc>
              <a:defRPr/>
            </a:pPr>
            <a:r>
              <a:rPr lang="en-US" altLang="en-US" sz="1600" dirty="0" err="1" smtClean="0">
                <a:latin typeface="Times New Roman" panose="02020603050405020304" pitchFamily="18" charset="0"/>
                <a:cs typeface="Times New Roman" panose="02020603050405020304" pitchFamily="18" charset="0"/>
              </a:rPr>
              <a:t>FortiCarrier</a:t>
            </a:r>
            <a:endParaRPr lang="en-US" altLang="en-US" sz="1600" dirty="0" smtClean="0">
              <a:latin typeface="Times New Roman" panose="02020603050405020304" pitchFamily="18" charset="0"/>
              <a:cs typeface="Times New Roman" panose="02020603050405020304" pitchFamily="18" charset="0"/>
            </a:endParaRPr>
          </a:p>
          <a:p>
            <a:pPr lvl="2">
              <a:lnSpc>
                <a:spcPct val="80000"/>
              </a:lnSpc>
              <a:defRPr/>
            </a:pPr>
            <a:r>
              <a:rPr lang="en-US" altLang="en-US" sz="1600" dirty="0" err="1" smtClean="0">
                <a:latin typeface="Times New Roman" panose="02020603050405020304" pitchFamily="18" charset="0"/>
                <a:cs typeface="Times New Roman" panose="02020603050405020304" pitchFamily="18" charset="0"/>
              </a:rPr>
              <a:t>FortiController</a:t>
            </a:r>
            <a:endParaRPr lang="en-US" altLang="en-US" sz="1600" dirty="0">
              <a:latin typeface="Times New Roman" panose="02020603050405020304" pitchFamily="18" charset="0"/>
              <a:cs typeface="Times New Roman" panose="02020603050405020304" pitchFamily="18" charset="0"/>
            </a:endParaRPr>
          </a:p>
          <a:p>
            <a:pPr lvl="2">
              <a:lnSpc>
                <a:spcPct val="80000"/>
              </a:lnSpc>
              <a:defRPr/>
            </a:pPr>
            <a:r>
              <a:rPr lang="en-US" altLang="en-US" sz="1600" dirty="0" err="1" smtClean="0">
                <a:latin typeface="Times New Roman" panose="02020603050405020304" pitchFamily="18" charset="0"/>
                <a:cs typeface="Times New Roman" panose="02020603050405020304" pitchFamily="18" charset="0"/>
              </a:rPr>
              <a:t>FortiSwitch</a:t>
            </a:r>
            <a:endParaRPr lang="en-US" altLang="en-US" sz="1600" dirty="0">
              <a:latin typeface="Times New Roman" panose="02020603050405020304" pitchFamily="18" charset="0"/>
              <a:cs typeface="Times New Roman" panose="02020603050405020304" pitchFamily="18" charset="0"/>
            </a:endParaRPr>
          </a:p>
          <a:p>
            <a:pPr lvl="2">
              <a:lnSpc>
                <a:spcPct val="80000"/>
              </a:lnSpc>
              <a:defRPr/>
            </a:pPr>
            <a:r>
              <a:rPr lang="en-US" altLang="en-US" sz="1600" dirty="0" err="1">
                <a:latin typeface="Times New Roman" panose="02020603050405020304" pitchFamily="18" charset="0"/>
                <a:cs typeface="Times New Roman" panose="02020603050405020304" pitchFamily="18" charset="0"/>
              </a:rPr>
              <a:t>FortiVoiceEnterprise</a:t>
            </a:r>
            <a:endParaRPr lang="en-US" altLang="en-US" sz="1600" dirty="0">
              <a:latin typeface="Times New Roman" panose="02020603050405020304" pitchFamily="18" charset="0"/>
              <a:cs typeface="Times New Roman" panose="02020603050405020304" pitchFamily="18" charset="0"/>
            </a:endParaRPr>
          </a:p>
          <a:p>
            <a:pPr lvl="2">
              <a:lnSpc>
                <a:spcPct val="80000"/>
              </a:lnSpc>
              <a:defRPr/>
            </a:pPr>
            <a:r>
              <a:rPr lang="en-US" altLang="en-US" sz="1600" dirty="0" err="1" smtClean="0">
                <a:latin typeface="Times New Roman" panose="02020603050405020304" pitchFamily="18" charset="0"/>
                <a:cs typeface="Times New Roman" panose="02020603050405020304" pitchFamily="18" charset="0"/>
              </a:rPr>
              <a:t>FortiWAN</a:t>
            </a:r>
            <a:endParaRPr lang="en-US" altLang="en-US" sz="1600" dirty="0" smtClean="0">
              <a:latin typeface="Times New Roman" panose="02020603050405020304" pitchFamily="18" charset="0"/>
              <a:cs typeface="Times New Roman" panose="02020603050405020304" pitchFamily="18" charset="0"/>
            </a:endParaRPr>
          </a:p>
          <a:p>
            <a:pPr lvl="2">
              <a:lnSpc>
                <a:spcPct val="80000"/>
              </a:lnSpc>
              <a:defRPr/>
            </a:pPr>
            <a:endParaRPr lang="en-US" altLang="en-US" sz="1600" dirty="0">
              <a:latin typeface="Times New Roman" panose="02020603050405020304" pitchFamily="18" charset="0"/>
              <a:cs typeface="Times New Roman" panose="02020603050405020304" pitchFamily="18" charset="0"/>
            </a:endParaRPr>
          </a:p>
          <a:p>
            <a:pPr>
              <a:lnSpc>
                <a:spcPct val="80000"/>
              </a:lnSpc>
              <a:buFont typeface="Wingdings" panose="05000000000000000000" pitchFamily="2" charset="2"/>
              <a:buChar char="ü"/>
              <a:defRPr/>
            </a:pPr>
            <a:r>
              <a:rPr lang="en-US" altLang="en-US" sz="2000" dirty="0">
                <a:latin typeface="Times New Roman" panose="02020603050405020304" pitchFamily="18" charset="0"/>
                <a:cs typeface="Times New Roman" panose="02020603050405020304" pitchFamily="18" charset="0"/>
              </a:rPr>
              <a:t>You need to check your product against the GTC export matrix in order to determine whether or not it is </a:t>
            </a:r>
            <a:r>
              <a:rPr lang="en-US" altLang="en-US" sz="2000" dirty="0" smtClean="0">
                <a:latin typeface="Times New Roman" panose="02020603050405020304" pitchFamily="18" charset="0"/>
                <a:cs typeface="Times New Roman" panose="02020603050405020304" pitchFamily="18" charset="0"/>
              </a:rPr>
              <a:t>restricted requiring a US export license for non US Gov’t end customer.  </a:t>
            </a:r>
            <a:r>
              <a:rPr lang="en-US" altLang="en-US" sz="2000" dirty="0">
                <a:latin typeface="Times New Roman" panose="02020603050405020304" pitchFamily="18" charset="0"/>
                <a:cs typeface="Times New Roman" panose="02020603050405020304" pitchFamily="18" charset="0"/>
              </a:rPr>
              <a:t>To do so, please refer to the column titled “License Designation” for the product you are planning to export</a:t>
            </a:r>
            <a:r>
              <a:rPr lang="en-US" altLang="en-US" sz="2000" dirty="0" smtClean="0">
                <a:latin typeface="Times New Roman" panose="02020603050405020304" pitchFamily="18" charset="0"/>
                <a:cs typeface="Times New Roman" panose="02020603050405020304" pitchFamily="18" charset="0"/>
              </a:rPr>
              <a:t>.</a:t>
            </a:r>
            <a:endParaRPr lang="en-US" altLang="en-US" sz="2000" dirty="0">
              <a:latin typeface="Times New Roman" panose="02020603050405020304" pitchFamily="18" charset="0"/>
              <a:cs typeface="Times New Roman" panose="02020603050405020304" pitchFamily="18" charset="0"/>
            </a:endParaRPr>
          </a:p>
          <a:p>
            <a:pPr>
              <a:buFont typeface="Wingdings" panose="05000000000000000000" pitchFamily="2" charset="2"/>
              <a:buChar char="ü"/>
              <a:defRPr/>
            </a:pPr>
            <a:r>
              <a:rPr lang="en-US" altLang="en-US" sz="2000" dirty="0">
                <a:latin typeface="Times New Roman" panose="02020603050405020304" pitchFamily="18" charset="0"/>
                <a:cs typeface="Times New Roman" panose="02020603050405020304" pitchFamily="18" charset="0"/>
              </a:rPr>
              <a:t>The most recent GTC export matrix is located on </a:t>
            </a:r>
            <a:r>
              <a:rPr lang="en-US" altLang="en-US" sz="2000" dirty="0" smtClean="0">
                <a:latin typeface="Times New Roman" panose="02020603050405020304" pitchFamily="18" charset="0"/>
                <a:cs typeface="Times New Roman" panose="02020603050405020304" pitchFamily="18" charset="0"/>
              </a:rPr>
              <a:t>the partner portal: </a:t>
            </a:r>
            <a:r>
              <a:rPr lang="en-US" altLang="en-US" sz="2000" dirty="0" smtClean="0">
                <a:latin typeface="Times New Roman" panose="02020603050405020304" pitchFamily="18" charset="0"/>
                <a:cs typeface="Times New Roman" panose="02020603050405020304" pitchFamily="18" charset="0"/>
                <a:hlinkClick r:id="rId3"/>
              </a:rPr>
              <a:t>https</a:t>
            </a:r>
            <a:r>
              <a:rPr lang="en-US" altLang="en-US" sz="2000" dirty="0">
                <a:latin typeface="Times New Roman" panose="02020603050405020304" pitchFamily="18" charset="0"/>
                <a:cs typeface="Times New Roman" panose="02020603050405020304" pitchFamily="18" charset="0"/>
                <a:hlinkClick r:id="rId3"/>
              </a:rPr>
              <a:t>://partnerportal.fortinet.com/English</a:t>
            </a:r>
            <a:r>
              <a:rPr lang="en-US" altLang="en-US" sz="2000" dirty="0" smtClean="0">
                <a:latin typeface="Times New Roman" panose="02020603050405020304" pitchFamily="18" charset="0"/>
                <a:cs typeface="Times New Roman" panose="02020603050405020304" pitchFamily="18" charset="0"/>
                <a:hlinkClick r:id="rId3"/>
              </a:rPr>
              <a:t>/</a:t>
            </a:r>
            <a:endParaRPr lang="en-US" altLang="en-US" sz="2000" dirty="0" smtClean="0">
              <a:latin typeface="Times New Roman" panose="02020603050405020304" pitchFamily="18" charset="0"/>
              <a:cs typeface="Times New Roman" panose="02020603050405020304" pitchFamily="18" charset="0"/>
            </a:endParaRPr>
          </a:p>
          <a:p>
            <a:pPr>
              <a:buFont typeface="Wingdings" panose="05000000000000000000" pitchFamily="2" charset="2"/>
              <a:buChar char="ü"/>
              <a:defRPr/>
            </a:pPr>
            <a:r>
              <a:rPr lang="en-US" sz="2000" b="1" dirty="0" smtClean="0">
                <a:latin typeface="Times New Roman" panose="02020603050405020304" pitchFamily="18" charset="0"/>
                <a:cs typeface="Times New Roman" panose="02020603050405020304" pitchFamily="18" charset="0"/>
              </a:rPr>
              <a:t>Trade Agreements Act or TAA</a:t>
            </a:r>
            <a:r>
              <a:rPr lang="en-US" sz="2000" dirty="0" smtClean="0">
                <a:latin typeface="Times New Roman" panose="02020603050405020304" pitchFamily="18" charset="0"/>
                <a:cs typeface="Times New Roman" panose="02020603050405020304" pitchFamily="18" charset="0"/>
              </a:rPr>
              <a:t>:  -USG SKUs are TAA compliant, not necessarily country of origin US but mfg. in TAA eligible countries (Taiwan, US etc.) and specially configured to receive updates only from designated servers located in the U.S.  These are reflected in the Federal Tab of the Price List</a:t>
            </a:r>
          </a:p>
        </p:txBody>
      </p:sp>
      <p:sp>
        <p:nvSpPr>
          <p:cNvPr id="4" name="TextBox 3"/>
          <p:cNvSpPr txBox="1"/>
          <p:nvPr/>
        </p:nvSpPr>
        <p:spPr>
          <a:xfrm>
            <a:off x="3792515" y="6234546"/>
            <a:ext cx="4147789" cy="355482"/>
          </a:xfrm>
          <a:prstGeom prst="rect">
            <a:avLst/>
          </a:prstGeom>
          <a:noFill/>
        </p:spPr>
        <p:txBody>
          <a:bodyPr wrap="square" rtlCol="0">
            <a:spAutoFit/>
          </a:bodyPr>
          <a:lstStyle/>
          <a:p>
            <a:pPr algn="ctr" defTabSz="457189">
              <a:lnSpc>
                <a:spcPct val="95000"/>
              </a:lnSpc>
              <a:spcAft>
                <a:spcPts val="600"/>
              </a:spcAft>
            </a:pPr>
            <a:r>
              <a:rPr lang="en-US" dirty="0"/>
              <a:t>Fortinet Privileged &amp; Confidential</a:t>
            </a:r>
            <a:endParaRPr lang="en-IN" sz="1400" dirty="0" smtClean="0">
              <a:solidFill>
                <a:srgbClr val="000000"/>
              </a:solidFill>
              <a:cs typeface="Arial" panose="020B0604020202020204" pitchFamily="34" charset="0"/>
            </a:endParaRPr>
          </a:p>
        </p:txBody>
      </p:sp>
    </p:spTree>
    <p:extLst>
      <p:ext uri="{BB962C8B-B14F-4D97-AF65-F5344CB8AC3E}">
        <p14:creationId xmlns:p14="http://schemas.microsoft.com/office/powerpoint/2010/main" val="2535744209"/>
      </p:ext>
    </p:extLst>
  </p:cSld>
  <p:clrMapOvr>
    <a:masterClrMapping/>
  </p:clrMapOvr>
  <p:transition advTm="148850">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429407" y="1191491"/>
            <a:ext cx="9749375" cy="4100945"/>
          </a:xfrm>
          <a:ln>
            <a:solidFill>
              <a:srgbClr val="C00000"/>
            </a:solidFill>
          </a:ln>
        </p:spPr>
        <p:txBody>
          <a:bodyPr/>
          <a:lstStyle/>
          <a:p>
            <a:pPr>
              <a:buFont typeface="Wingdings" panose="05000000000000000000" pitchFamily="2" charset="2"/>
              <a:buChar char="ü"/>
            </a:pPr>
            <a:r>
              <a:rPr lang="en-US" sz="2000" dirty="0" smtClean="0"/>
              <a:t>Fortinet and partners </a:t>
            </a:r>
            <a:r>
              <a:rPr lang="en-US" sz="2000" b="1" dirty="0" smtClean="0"/>
              <a:t>can not </a:t>
            </a:r>
            <a:r>
              <a:rPr lang="en-US" sz="2000" dirty="0" smtClean="0"/>
              <a:t>ship </a:t>
            </a:r>
            <a:r>
              <a:rPr lang="en-US" sz="2000" dirty="0" smtClean="0"/>
              <a:t>to a US Restricted/Denied/entity.  </a:t>
            </a:r>
          </a:p>
          <a:p>
            <a:pPr>
              <a:buFont typeface="Wingdings" panose="05000000000000000000" pitchFamily="2" charset="2"/>
              <a:buChar char="ü"/>
            </a:pPr>
            <a:r>
              <a:rPr lang="en-US" sz="2000" dirty="0" smtClean="0">
                <a:latin typeface="Times New Roman" panose="02020603050405020304" pitchFamily="18" charset="0"/>
                <a:cs typeface="Times New Roman" panose="02020603050405020304" pitchFamily="18" charset="0"/>
              </a:rPr>
              <a:t>The individuals and companies on the Denied/Restricted list have violated export regulations and </a:t>
            </a:r>
            <a:r>
              <a:rPr lang="en-US" sz="2000" dirty="0">
                <a:latin typeface="Times New Roman" panose="02020603050405020304" pitchFamily="18" charset="0"/>
                <a:cs typeface="Times New Roman" panose="02020603050405020304" pitchFamily="18" charset="0"/>
              </a:rPr>
              <a:t>Office of Foreign Assets </a:t>
            </a:r>
            <a:r>
              <a:rPr lang="en-US" sz="2000" dirty="0" smtClean="0">
                <a:latin typeface="Times New Roman" panose="02020603050405020304" pitchFamily="18" charset="0"/>
                <a:cs typeface="Times New Roman" panose="02020603050405020304" pitchFamily="18" charset="0"/>
              </a:rPr>
              <a:t>Control and are subject to denial of export privilege.</a:t>
            </a:r>
          </a:p>
          <a:p>
            <a:pPr>
              <a:buFont typeface="Wingdings" panose="05000000000000000000" pitchFamily="2" charset="2"/>
              <a:buChar char="ü"/>
            </a:pPr>
            <a:r>
              <a:rPr lang="en-US" sz="2000" dirty="0" smtClean="0"/>
              <a:t>This list is a </a:t>
            </a:r>
            <a:r>
              <a:rPr lang="en-US" sz="2000" b="1" dirty="0" smtClean="0"/>
              <a:t>dynamic</a:t>
            </a:r>
            <a:r>
              <a:rPr lang="en-US" sz="2000" dirty="0" smtClean="0"/>
              <a:t> list</a:t>
            </a:r>
            <a:endParaRPr lang="en-US" sz="2000" dirty="0"/>
          </a:p>
          <a:p>
            <a:pPr marL="0" indent="0">
              <a:buNone/>
            </a:pPr>
            <a:r>
              <a:rPr lang="en-US" sz="1800" b="1" dirty="0">
                <a:solidFill>
                  <a:srgbClr val="C00000"/>
                </a:solidFill>
              </a:rPr>
              <a:t>https://</a:t>
            </a:r>
            <a:r>
              <a:rPr lang="en-US" sz="1800" b="1" dirty="0" smtClean="0">
                <a:solidFill>
                  <a:srgbClr val="C00000"/>
                </a:solidFill>
              </a:rPr>
              <a:t>www.bis.doc.gov/index.php/policy-guidance/lists-of-parties-of-concern</a:t>
            </a:r>
            <a:endParaRPr lang="en-US" sz="2000" b="1" dirty="0" smtClean="0"/>
          </a:p>
          <a:p>
            <a:pPr>
              <a:buFont typeface="Wingdings" panose="05000000000000000000" pitchFamily="2" charset="2"/>
              <a:buChar char="ü"/>
            </a:pPr>
            <a:r>
              <a:rPr lang="en-US" sz="2000" b="1" dirty="0" smtClean="0"/>
              <a:t>Non-Stocking orders</a:t>
            </a:r>
            <a:r>
              <a:rPr lang="en-US" sz="2000" dirty="0" smtClean="0"/>
              <a:t>: Fortinet screens all parties of a transaction: Bill To, Ship To, Reseller, End-user</a:t>
            </a:r>
          </a:p>
          <a:p>
            <a:pPr>
              <a:buFont typeface="Wingdings" panose="05000000000000000000" pitchFamily="2" charset="2"/>
              <a:buChar char="ü"/>
            </a:pPr>
            <a:r>
              <a:rPr lang="en-US" sz="2000" b="1" dirty="0" smtClean="0"/>
              <a:t>Stocking Orders- </a:t>
            </a:r>
            <a:r>
              <a:rPr lang="en-US" sz="2000" b="1" dirty="0" smtClean="0">
                <a:solidFill>
                  <a:srgbClr val="C00000"/>
                </a:solidFill>
              </a:rPr>
              <a:t>Partners are responsible</a:t>
            </a:r>
            <a:r>
              <a:rPr lang="en-US" sz="2000" dirty="0" smtClean="0">
                <a:solidFill>
                  <a:srgbClr val="C00000"/>
                </a:solidFill>
              </a:rPr>
              <a:t> </a:t>
            </a:r>
            <a:r>
              <a:rPr lang="en-US" sz="2000" dirty="0" smtClean="0"/>
              <a:t>for screening against the restricted party List</a:t>
            </a:r>
            <a:endParaRPr lang="en-US" sz="2000" dirty="0"/>
          </a:p>
        </p:txBody>
      </p:sp>
      <p:sp>
        <p:nvSpPr>
          <p:cNvPr id="2" name="Title 1"/>
          <p:cNvSpPr>
            <a:spLocks noGrp="1"/>
          </p:cNvSpPr>
          <p:nvPr>
            <p:ph type="title"/>
          </p:nvPr>
        </p:nvSpPr>
        <p:spPr>
          <a:xfrm>
            <a:off x="1429406" y="9827"/>
            <a:ext cx="9751995" cy="1325563"/>
          </a:xfrm>
        </p:spPr>
        <p:txBody>
          <a:bodyPr/>
          <a:lstStyle/>
          <a:p>
            <a:r>
              <a:rPr lang="en-US" sz="3200" b="1" dirty="0" smtClean="0">
                <a:solidFill>
                  <a:srgbClr val="C00000"/>
                </a:solidFill>
              </a:rPr>
              <a:t>RESTRICTED / DENIED  PARTIES</a:t>
            </a:r>
            <a:endParaRPr lang="en-US" sz="3200" b="1" dirty="0">
              <a:solidFill>
                <a:srgbClr val="C00000"/>
              </a:solidFill>
            </a:endParaRPr>
          </a:p>
        </p:txBody>
      </p:sp>
      <p:sp>
        <p:nvSpPr>
          <p:cNvPr id="4" name="TextBox 3"/>
          <p:cNvSpPr txBox="1"/>
          <p:nvPr/>
        </p:nvSpPr>
        <p:spPr>
          <a:xfrm>
            <a:off x="3792515" y="6234546"/>
            <a:ext cx="4147789" cy="355482"/>
          </a:xfrm>
          <a:prstGeom prst="rect">
            <a:avLst/>
          </a:prstGeom>
          <a:noFill/>
        </p:spPr>
        <p:txBody>
          <a:bodyPr wrap="square" rtlCol="0">
            <a:spAutoFit/>
          </a:bodyPr>
          <a:lstStyle/>
          <a:p>
            <a:pPr algn="ctr" defTabSz="457189">
              <a:lnSpc>
                <a:spcPct val="95000"/>
              </a:lnSpc>
              <a:spcAft>
                <a:spcPts val="600"/>
              </a:spcAft>
            </a:pPr>
            <a:r>
              <a:rPr lang="en-US" dirty="0"/>
              <a:t>Fortinet Privileged &amp; Confidential</a:t>
            </a:r>
            <a:endParaRPr lang="en-IN" sz="1400" dirty="0" smtClean="0">
              <a:solidFill>
                <a:srgbClr val="000000"/>
              </a:solidFill>
              <a:cs typeface="Arial" panose="020B0604020202020204" pitchFamily="34" charset="0"/>
            </a:endParaRPr>
          </a:p>
        </p:txBody>
      </p:sp>
    </p:spTree>
    <p:extLst>
      <p:ext uri="{BB962C8B-B14F-4D97-AF65-F5344CB8AC3E}">
        <p14:creationId xmlns:p14="http://schemas.microsoft.com/office/powerpoint/2010/main" val="38166672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1_Fortinet Theme_Gna">
  <a:themeElements>
    <a:clrScheme name="Custom 167">
      <a:dk1>
        <a:srgbClr val="253746"/>
      </a:dk1>
      <a:lt1>
        <a:srgbClr val="FFFFFF"/>
      </a:lt1>
      <a:dk2>
        <a:srgbClr val="003E51"/>
      </a:dk2>
      <a:lt2>
        <a:srgbClr val="6AD1E3"/>
      </a:lt2>
      <a:accent1>
        <a:srgbClr val="651D32"/>
      </a:accent1>
      <a:accent2>
        <a:srgbClr val="0071CE"/>
      </a:accent2>
      <a:accent3>
        <a:srgbClr val="002D74"/>
      </a:accent3>
      <a:accent4>
        <a:srgbClr val="9164CC"/>
      </a:accent4>
      <a:accent5>
        <a:srgbClr val="24135F"/>
      </a:accent5>
      <a:accent6>
        <a:srgbClr val="DA291C"/>
      </a:accent6>
      <a:hlink>
        <a:srgbClr val="0071CE"/>
      </a:hlink>
      <a:folHlink>
        <a:srgbClr val="9163CC"/>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6"/>
        </a:solidFill>
        <a:ln>
          <a:solidFill>
            <a:schemeClr val="accent6"/>
          </a:solidFill>
        </a:ln>
      </a:spPr>
      <a:bodyPr rtlCol="0" anchor="ctr"/>
      <a:lstStyle>
        <a:defPPr algn="ctr">
          <a:lnSpc>
            <a:spcPct val="90000"/>
          </a:lnSpc>
          <a:spcBef>
            <a:spcPts val="300"/>
          </a:spcBef>
          <a:defRPr sz="1400"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accent6"/>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defTabSz="457189">
          <a:lnSpc>
            <a:spcPct val="95000"/>
          </a:lnSpc>
          <a:spcAft>
            <a:spcPts val="600"/>
          </a:spcAft>
          <a:defRPr sz="1400" dirty="0" smtClean="0">
            <a:solidFill>
              <a:srgbClr val="000000"/>
            </a:solidFill>
            <a:cs typeface="Arial" panose="020B0604020202020204" pitchFamily="34" charset="0"/>
          </a:defRPr>
        </a:defPPr>
      </a:lstStyle>
    </a:txDef>
  </a:objectDefaults>
  <a:extraClrSchemeLst/>
  <a:extLst>
    <a:ext uri="{05A4C25C-085E-4340-85A3-A5531E510DB2}">
      <thm15:themeFamily xmlns:thm15="http://schemas.microsoft.com/office/thememl/2012/main" name="Presentation2" id="{0A87B996-0F7D-0B4C-AE60-DDA80FF33A7A}" vid="{0F1DD611-4A27-5E47-9F79-5E28042758B4}"/>
    </a:ext>
  </a:extLst>
</a:theme>
</file>

<file path=ppt/theme/theme2.xml><?xml version="1.0" encoding="utf-8"?>
<a:theme xmlns:a="http://schemas.openxmlformats.org/drawingml/2006/main" name="Fortinet Theme">
  <a:themeElements>
    <a:clrScheme name="Custom 167">
      <a:dk1>
        <a:srgbClr val="253746"/>
      </a:dk1>
      <a:lt1>
        <a:srgbClr val="FFFFFF"/>
      </a:lt1>
      <a:dk2>
        <a:srgbClr val="003E51"/>
      </a:dk2>
      <a:lt2>
        <a:srgbClr val="6AD1E3"/>
      </a:lt2>
      <a:accent1>
        <a:srgbClr val="651D32"/>
      </a:accent1>
      <a:accent2>
        <a:srgbClr val="0071CE"/>
      </a:accent2>
      <a:accent3>
        <a:srgbClr val="002D74"/>
      </a:accent3>
      <a:accent4>
        <a:srgbClr val="9164CC"/>
      </a:accent4>
      <a:accent5>
        <a:srgbClr val="24135F"/>
      </a:accent5>
      <a:accent6>
        <a:srgbClr val="DA291C"/>
      </a:accent6>
      <a:hlink>
        <a:srgbClr val="0071CE"/>
      </a:hlink>
      <a:folHlink>
        <a:srgbClr val="9163CC"/>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6"/>
        </a:solidFill>
        <a:ln>
          <a:solidFill>
            <a:schemeClr val="accent6"/>
          </a:solidFill>
        </a:ln>
      </a:spPr>
      <a:bodyPr rtlCol="0" anchor="ctr"/>
      <a:lstStyle>
        <a:defPPr algn="ctr">
          <a:lnSpc>
            <a:spcPct val="90000"/>
          </a:lnSpc>
          <a:spcBef>
            <a:spcPts val="300"/>
          </a:spcBef>
          <a:defRPr sz="1400"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accent6"/>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defTabSz="457189">
          <a:lnSpc>
            <a:spcPct val="95000"/>
          </a:lnSpc>
          <a:spcAft>
            <a:spcPts val="600"/>
          </a:spcAft>
          <a:defRPr sz="1400" dirty="0" smtClean="0">
            <a:solidFill>
              <a:srgbClr val="000000"/>
            </a:solidFill>
            <a:cs typeface="Arial" panose="020B0604020202020204" pitchFamily="34" charset="0"/>
          </a:defRPr>
        </a:defPPr>
      </a:lstStyle>
    </a:txDef>
  </a:objectDefaults>
  <a:extraClrSchemeLst/>
  <a:extLst>
    <a:ext uri="{05A4C25C-085E-4340-85A3-A5531E510DB2}">
      <thm15:themeFamily xmlns:thm15="http://schemas.microsoft.com/office/thememl/2012/main" name="Presentation2" id="{0A87B996-0F7D-0B4C-AE60-DDA80FF33A7A}" vid="{0F1DD611-4A27-5E47-9F79-5E28042758B4}"/>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EC733037661799478E96792F2D962681" ma:contentTypeVersion="10" ma:contentTypeDescription="Ein neues Dokument erstellen." ma:contentTypeScope="" ma:versionID="fc4db84f2771de44df069371c86e8598">
  <xsd:schema xmlns:xsd="http://www.w3.org/2001/XMLSchema" xmlns:xs="http://www.w3.org/2001/XMLSchema" xmlns:p="http://schemas.microsoft.com/office/2006/metadata/properties" xmlns:ns2="5bec2de4-1e01-417e-a347-d29811f2a0e6" targetNamespace="http://schemas.microsoft.com/office/2006/metadata/properties" ma:root="true" ma:fieldsID="8162a3dc7690ad5789dfbeb4b47b5ac2" ns2:_="">
    <xsd:import namespace="5bec2de4-1e01-417e-a347-d29811f2a0e6"/>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bec2de4-1e01-417e-a347-d29811f2a0e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28D7EDD3-44E9-48E9-9447-F9E3E22E3DC5}"/>
</file>

<file path=customXml/itemProps2.xml><?xml version="1.0" encoding="utf-8"?>
<ds:datastoreItem xmlns:ds="http://schemas.openxmlformats.org/officeDocument/2006/customXml" ds:itemID="{8B004F80-18FA-4455-93F5-A0F82C20C361}"/>
</file>

<file path=customXml/itemProps3.xml><?xml version="1.0" encoding="utf-8"?>
<ds:datastoreItem xmlns:ds="http://schemas.openxmlformats.org/officeDocument/2006/customXml" ds:itemID="{E0413D42-B28F-4EA7-8B19-C06763B59AC6}"/>
</file>

<file path=docProps/app.xml><?xml version="1.0" encoding="utf-8"?>
<Properties xmlns="http://schemas.openxmlformats.org/officeDocument/2006/extended-properties" xmlns:vt="http://schemas.openxmlformats.org/officeDocument/2006/docPropsVTypes">
  <Template/>
  <TotalTime>32353</TotalTime>
  <Words>4153</Words>
  <Application>Microsoft Office PowerPoint</Application>
  <PresentationFormat>Custom</PresentationFormat>
  <Paragraphs>318</Paragraphs>
  <Slides>35</Slides>
  <Notes>18</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35</vt:i4>
      </vt:variant>
    </vt:vector>
  </HeadingPairs>
  <TitlesOfParts>
    <vt:vector size="45" baseType="lpstr">
      <vt:lpstr>Arial</vt:lpstr>
      <vt:lpstr>Arial MT</vt:lpstr>
      <vt:lpstr>Arial Narrow</vt:lpstr>
      <vt:lpstr>Calibri</vt:lpstr>
      <vt:lpstr>Helvetica 45 Light</vt:lpstr>
      <vt:lpstr>Times</vt:lpstr>
      <vt:lpstr>Times New Roman</vt:lpstr>
      <vt:lpstr>Wingdings</vt:lpstr>
      <vt:lpstr>1_Fortinet Theme_Gna</vt:lpstr>
      <vt:lpstr>Fortinet Theme</vt:lpstr>
      <vt:lpstr>Fortinet GLOBAL TRADE COMPLIANCE </vt:lpstr>
      <vt:lpstr>PARTNER RESPONSIBILITY</vt:lpstr>
      <vt:lpstr>ANTI- BRIBERY POLICY</vt:lpstr>
      <vt:lpstr>POLICY AGAINST SIDE AGREEMENTS</vt:lpstr>
      <vt:lpstr>FOREIGN CORRPUPT PRACTICES ACT (FCPA) </vt:lpstr>
      <vt:lpstr>GTC - WHAT YOU SHOULD KNOW …</vt:lpstr>
      <vt:lpstr>CONTACT GTC EARLY ON</vt:lpstr>
      <vt:lpstr>FORTINET RESTRICTED PRODUCTS</vt:lpstr>
      <vt:lpstr>RESTRICTED / DENIED  PARTIES</vt:lpstr>
      <vt:lpstr>      SERVICE RENEWAL- GOV’T END CUSTOMERS</vt:lpstr>
      <vt:lpstr>WHY IS THIS IMPORTANT</vt:lpstr>
      <vt:lpstr>IMPACTS WHEN THINGS GO WRONG</vt:lpstr>
      <vt:lpstr>EXPORT VIOLATION EXAMPLES:</vt:lpstr>
      <vt:lpstr>EXPORT VIOLATION EXAMPLES:</vt:lpstr>
      <vt:lpstr>EXPORT VIOLATION EXAMPLES- HUAWEI</vt:lpstr>
      <vt:lpstr>OTHER THINGS TO WATCH FOR</vt:lpstr>
      <vt:lpstr> </vt:lpstr>
      <vt:lpstr>COMMON Q&amp;A- EXPORT LICENSE </vt:lpstr>
      <vt:lpstr>COMMON Q&amp;A- EXPORT LICENSE</vt:lpstr>
      <vt:lpstr>COMMON Q&amp;A- EXPORT LICENSE </vt:lpstr>
      <vt:lpstr>COMMON Q&amp;A- EXPORT LICENSE</vt:lpstr>
      <vt:lpstr>COMMON Q&amp;A- ERRORS ON GOV’T SHIPMENTS</vt:lpstr>
      <vt:lpstr>COMMON Q&amp;A- OUT OF TERRITORY</vt:lpstr>
      <vt:lpstr>COMMON Q&amp;A- END-USER CERTIFICATION LETTER OR EUCL</vt:lpstr>
      <vt:lpstr>COMMON Q&amp;A- UNIT S BLOCKED </vt:lpstr>
      <vt:lpstr>COMMON Q&amp;A-  EVALUATION UNITS (“DEMO”)</vt:lpstr>
      <vt:lpstr>COMMON Q&amp;A- MSSP</vt:lpstr>
      <vt:lpstr>COMMON Q&amp;A- AUDIT REQUESTS</vt:lpstr>
      <vt:lpstr>  </vt:lpstr>
      <vt:lpstr>HOW TO OBTAIN AN EXPORT LICENSE FROM THE US GOV’T  </vt:lpstr>
      <vt:lpstr>END-USER CERTIFICATION LETTER (EUCL)</vt:lpstr>
      <vt:lpstr>GTC CONTACT:</vt:lpstr>
      <vt:lpstr> </vt:lpstr>
      <vt:lpstr> </vt:lpstr>
      <vt:lpstr>PowerPoint Presentation</vt:lpstr>
    </vt:vector>
  </TitlesOfParts>
  <Company>Fortinet</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creativeservices_us@fortinet.com</dc:creator>
  <cp:lastModifiedBy>Rosemarie Gurgui</cp:lastModifiedBy>
  <cp:revision>1349</cp:revision>
  <cp:lastPrinted>2019-11-05T16:15:39Z</cp:lastPrinted>
  <dcterms:created xsi:type="dcterms:W3CDTF">2014-11-13T18:44:53Z</dcterms:created>
  <dcterms:modified xsi:type="dcterms:W3CDTF">2020-05-01T17:40:53Z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0x010100EC733037661799478E96792F2D962681</vt:lpwstr>
  </property>
</Properties>
</file>